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79" r:id="rId5"/>
    <p:sldId id="259" r:id="rId6"/>
    <p:sldId id="298" r:id="rId7"/>
    <p:sldId id="281" r:id="rId8"/>
    <p:sldId id="282" r:id="rId9"/>
    <p:sldId id="261" r:id="rId10"/>
    <p:sldId id="284" r:id="rId11"/>
    <p:sldId id="285" r:id="rId12"/>
    <p:sldId id="301" r:id="rId13"/>
    <p:sldId id="302" r:id="rId14"/>
    <p:sldId id="258" r:id="rId15"/>
    <p:sldId id="280" r:id="rId16"/>
    <p:sldId id="286" r:id="rId17"/>
    <p:sldId id="287" r:id="rId18"/>
    <p:sldId id="288" r:id="rId19"/>
    <p:sldId id="290" r:id="rId20"/>
    <p:sldId id="291" r:id="rId21"/>
    <p:sldId id="292" r:id="rId22"/>
    <p:sldId id="293" r:id="rId23"/>
    <p:sldId id="294" r:id="rId24"/>
    <p:sldId id="295" r:id="rId25"/>
    <p:sldId id="296" r:id="rId26"/>
    <p:sldId id="300" r:id="rId27"/>
    <p:sldId id="303" r:id="rId28"/>
    <p:sldId id="297"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Open Sauce Bold" pitchFamily="2" charset="77"/>
      <p:regular r:id="rId35"/>
      <p:bold r:id="rId36"/>
    </p:embeddedFont>
    <p:embeddedFont>
      <p:font typeface="Open Sauce Light" pitchFamily="2" charset="77"/>
      <p:regular r:id="rId37"/>
    </p:embeddedFont>
    <p:embeddedFont>
      <p:font typeface="Open Sauce SemiBold" pitchFamily="2"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D"/>
    <a:srgbClr val="1E1E1E"/>
    <a:srgbClr val="F87F00"/>
    <a:srgbClr val="FDB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431FCA-BD53-9745-B1F0-D0B530CFB0D9}" v="5987" dt="2022-11-06T05:28:51.571"/>
    <p1510:client id="{F4031B3B-4835-89F3-C8B3-ACB67E7FFA3B}" v="6" dt="2022-11-05T13:14:42.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549"/>
  </p:normalViewPr>
  <p:slideViewPr>
    <p:cSldViewPr snapToGrid="0">
      <p:cViewPr varScale="1">
        <p:scale>
          <a:sx n="57" d="100"/>
          <a:sy n="57" d="100"/>
        </p:scale>
        <p:origin x="156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NG YU FEI#" userId="S::ywong045@e.ntu.edu.sg::dc5b833d-4026-48a8-aa60-e94954754c81" providerId="AD" clId="Web-{F4031B3B-4835-89F3-C8B3-ACB67E7FFA3B}"/>
    <pc:docChg chg="modSld">
      <pc:chgData name="#WONG YU FEI#" userId="S::ywong045@e.ntu.edu.sg::dc5b833d-4026-48a8-aa60-e94954754c81" providerId="AD" clId="Web-{F4031B3B-4835-89F3-C8B3-ACB67E7FFA3B}" dt="2022-11-05T13:14:42.083" v="5"/>
      <pc:docMkLst>
        <pc:docMk/>
      </pc:docMkLst>
      <pc:sldChg chg="modSp">
        <pc:chgData name="#WONG YU FEI#" userId="S::ywong045@e.ntu.edu.sg::dc5b833d-4026-48a8-aa60-e94954754c81" providerId="AD" clId="Web-{F4031B3B-4835-89F3-C8B3-ACB67E7FFA3B}" dt="2022-11-05T13:14:42.083" v="5"/>
        <pc:sldMkLst>
          <pc:docMk/>
          <pc:sldMk cId="3068813897" sldId="291"/>
        </pc:sldMkLst>
        <pc:graphicFrameChg chg="mod modGraphic">
          <ac:chgData name="#WONG YU FEI#" userId="S::ywong045@e.ntu.edu.sg::dc5b833d-4026-48a8-aa60-e94954754c81" providerId="AD" clId="Web-{F4031B3B-4835-89F3-C8B3-ACB67E7FFA3B}" dt="2022-11-05T13:14:42.083" v="5"/>
          <ac:graphicFrameMkLst>
            <pc:docMk/>
            <pc:sldMk cId="3068813897" sldId="291"/>
            <ac:graphicFrameMk id="12" creationId="{5FB1FA38-733E-F0EE-B2E8-6CDE60B3A802}"/>
          </ac:graphicFrameMkLst>
        </pc:graphicFrameChg>
      </pc:sldChg>
    </pc:docChg>
  </pc:docChgLst>
  <pc:docChgLst>
    <pc:chgData name="#KOH MINGYANG#" userId="83d24f95-fc45-4399-9816-791f293fe1d6" providerId="ADAL" clId="{FE6D151D-AFFC-8845-B351-36EFD66FC6A4}"/>
    <pc:docChg chg="undo custSel addSld delSld modSld modMainMaster">
      <pc:chgData name="#KOH MINGYANG#" userId="83d24f95-fc45-4399-9816-791f293fe1d6" providerId="ADAL" clId="{FE6D151D-AFFC-8845-B351-36EFD66FC6A4}" dt="2022-11-02T05:41:33.961" v="1512"/>
      <pc:docMkLst>
        <pc:docMk/>
      </pc:docMkLst>
      <pc:sldChg chg="setBg">
        <pc:chgData name="#KOH MINGYANG#" userId="83d24f95-fc45-4399-9816-791f293fe1d6" providerId="ADAL" clId="{FE6D151D-AFFC-8845-B351-36EFD66FC6A4}" dt="2022-11-02T05:41:33.961" v="1512"/>
        <pc:sldMkLst>
          <pc:docMk/>
          <pc:sldMk cId="0" sldId="257"/>
        </pc:sldMkLst>
      </pc:sldChg>
      <pc:sldChg chg="addSp modSp mod setBg">
        <pc:chgData name="#KOH MINGYANG#" userId="83d24f95-fc45-4399-9816-791f293fe1d6" providerId="ADAL" clId="{FE6D151D-AFFC-8845-B351-36EFD66FC6A4}" dt="2022-11-02T05:41:33.961" v="1512"/>
        <pc:sldMkLst>
          <pc:docMk/>
          <pc:sldMk cId="0" sldId="258"/>
        </pc:sldMkLst>
        <pc:picChg chg="add mod modCrop">
          <ac:chgData name="#KOH MINGYANG#" userId="83d24f95-fc45-4399-9816-791f293fe1d6" providerId="ADAL" clId="{FE6D151D-AFFC-8845-B351-36EFD66FC6A4}" dt="2022-11-02T05:19:07.315" v="1093" actId="14100"/>
          <ac:picMkLst>
            <pc:docMk/>
            <pc:sldMk cId="0" sldId="258"/>
            <ac:picMk id="3" creationId="{7E5DAE75-8DA8-EF08-156F-72EC334B0C29}"/>
          </ac:picMkLst>
        </pc:picChg>
        <pc:picChg chg="mod">
          <ac:chgData name="#KOH MINGYANG#" userId="83d24f95-fc45-4399-9816-791f293fe1d6" providerId="ADAL" clId="{FE6D151D-AFFC-8845-B351-36EFD66FC6A4}" dt="2022-11-02T05:19:07.570" v="1094" actId="1076"/>
          <ac:picMkLst>
            <pc:docMk/>
            <pc:sldMk cId="0" sldId="258"/>
            <ac:picMk id="11" creationId="{32610EB6-2386-8580-6FA8-CEEFE5CC0C7C}"/>
          </ac:picMkLst>
        </pc:picChg>
      </pc:sldChg>
      <pc:sldChg chg="setBg">
        <pc:chgData name="#KOH MINGYANG#" userId="83d24f95-fc45-4399-9816-791f293fe1d6" providerId="ADAL" clId="{FE6D151D-AFFC-8845-B351-36EFD66FC6A4}" dt="2022-11-02T05:41:33.961" v="1512"/>
        <pc:sldMkLst>
          <pc:docMk/>
          <pc:sldMk cId="0" sldId="259"/>
        </pc:sldMkLst>
      </pc:sldChg>
      <pc:sldChg chg="modSp mod setBg">
        <pc:chgData name="#KOH MINGYANG#" userId="83d24f95-fc45-4399-9816-791f293fe1d6" providerId="ADAL" clId="{FE6D151D-AFFC-8845-B351-36EFD66FC6A4}" dt="2022-11-02T05:41:33.961" v="1512"/>
        <pc:sldMkLst>
          <pc:docMk/>
          <pc:sldMk cId="0" sldId="261"/>
        </pc:sldMkLst>
        <pc:spChg chg="mod">
          <ac:chgData name="#KOH MINGYANG#" userId="83d24f95-fc45-4399-9816-791f293fe1d6" providerId="ADAL" clId="{FE6D151D-AFFC-8845-B351-36EFD66FC6A4}" dt="2022-11-02T02:59:42.758" v="60" actId="14100"/>
          <ac:spMkLst>
            <pc:docMk/>
            <pc:sldMk cId="0" sldId="261"/>
            <ac:spMk id="29" creationId="{00000000-0000-0000-0000-000000000000}"/>
          </ac:spMkLst>
        </pc:spChg>
        <pc:spChg chg="mod">
          <ac:chgData name="#KOH MINGYANG#" userId="83d24f95-fc45-4399-9816-791f293fe1d6" providerId="ADAL" clId="{FE6D151D-AFFC-8845-B351-36EFD66FC6A4}" dt="2022-11-02T05:35:21.159" v="1445" actId="113"/>
          <ac:spMkLst>
            <pc:docMk/>
            <pc:sldMk cId="0" sldId="261"/>
            <ac:spMk id="39" creationId="{EDF19DEE-10A4-00C8-E2E3-C935FDDE03A6}"/>
          </ac:spMkLst>
        </pc:spChg>
      </pc:sldChg>
      <pc:sldChg chg="addSp delSp modSp mod setBg">
        <pc:chgData name="#KOH MINGYANG#" userId="83d24f95-fc45-4399-9816-791f293fe1d6" providerId="ADAL" clId="{FE6D151D-AFFC-8845-B351-36EFD66FC6A4}" dt="2022-11-02T05:41:33.961" v="1512"/>
        <pc:sldMkLst>
          <pc:docMk/>
          <pc:sldMk cId="0" sldId="279"/>
        </pc:sldMkLst>
        <pc:spChg chg="mod">
          <ac:chgData name="#KOH MINGYANG#" userId="83d24f95-fc45-4399-9816-791f293fe1d6" providerId="ADAL" clId="{FE6D151D-AFFC-8845-B351-36EFD66FC6A4}" dt="2022-11-02T05:32:31.110" v="1319" actId="20577"/>
          <ac:spMkLst>
            <pc:docMk/>
            <pc:sldMk cId="0" sldId="279"/>
            <ac:spMk id="7" creationId="{00000000-0000-0000-0000-000000000000}"/>
          </ac:spMkLst>
        </pc:spChg>
        <pc:spChg chg="mod">
          <ac:chgData name="#KOH MINGYANG#" userId="83d24f95-fc45-4399-9816-791f293fe1d6" providerId="ADAL" clId="{FE6D151D-AFFC-8845-B351-36EFD66FC6A4}" dt="2022-11-02T02:22:04.451" v="53" actId="20577"/>
          <ac:spMkLst>
            <pc:docMk/>
            <pc:sldMk cId="0" sldId="279"/>
            <ac:spMk id="11" creationId="{00000000-0000-0000-0000-000000000000}"/>
          </ac:spMkLst>
        </pc:spChg>
        <pc:grpChg chg="mod">
          <ac:chgData name="#KOH MINGYANG#" userId="83d24f95-fc45-4399-9816-791f293fe1d6" providerId="ADAL" clId="{FE6D151D-AFFC-8845-B351-36EFD66FC6A4}" dt="2022-11-02T02:21:09.579" v="1" actId="1076"/>
          <ac:grpSpMkLst>
            <pc:docMk/>
            <pc:sldMk cId="0" sldId="279"/>
            <ac:grpSpMk id="17" creationId="{F922DE6C-9FE0-B2FE-70DE-C57134FF5789}"/>
          </ac:grpSpMkLst>
        </pc:grpChg>
        <pc:picChg chg="add mod">
          <ac:chgData name="#KOH MINGYANG#" userId="83d24f95-fc45-4399-9816-791f293fe1d6" providerId="ADAL" clId="{FE6D151D-AFFC-8845-B351-36EFD66FC6A4}" dt="2022-11-02T05:19:17.095" v="1097"/>
          <ac:picMkLst>
            <pc:docMk/>
            <pc:sldMk cId="0" sldId="279"/>
            <ac:picMk id="3" creationId="{846BA9CF-0438-22CD-64D0-37ED41100C5E}"/>
          </ac:picMkLst>
        </pc:picChg>
        <pc:picChg chg="add mod">
          <ac:chgData name="#KOH MINGYANG#" userId="83d24f95-fc45-4399-9816-791f293fe1d6" providerId="ADAL" clId="{FE6D151D-AFFC-8845-B351-36EFD66FC6A4}" dt="2022-11-02T05:19:17.095" v="1097"/>
          <ac:picMkLst>
            <pc:docMk/>
            <pc:sldMk cId="0" sldId="279"/>
            <ac:picMk id="4" creationId="{82055D9E-649D-59E1-BF1E-E8C627814920}"/>
          </ac:picMkLst>
        </pc:picChg>
        <pc:picChg chg="add del mod">
          <ac:chgData name="#KOH MINGYANG#" userId="83d24f95-fc45-4399-9816-791f293fe1d6" providerId="ADAL" clId="{FE6D151D-AFFC-8845-B351-36EFD66FC6A4}" dt="2022-11-02T05:20:15.681" v="1107" actId="478"/>
          <ac:picMkLst>
            <pc:docMk/>
            <pc:sldMk cId="0" sldId="279"/>
            <ac:picMk id="6" creationId="{F7311EA4-A939-B9F5-E37A-A3B40EA9FF4F}"/>
          </ac:picMkLst>
        </pc:picChg>
        <pc:picChg chg="del mod">
          <ac:chgData name="#KOH MINGYANG#" userId="83d24f95-fc45-4399-9816-791f293fe1d6" providerId="ADAL" clId="{FE6D151D-AFFC-8845-B351-36EFD66FC6A4}" dt="2022-11-02T05:19:16.941" v="1096" actId="478"/>
          <ac:picMkLst>
            <pc:docMk/>
            <pc:sldMk cId="0" sldId="279"/>
            <ac:picMk id="9" creationId="{B3EFBDD1-DD06-6AB6-4CC5-ACF1B49729A9}"/>
          </ac:picMkLst>
        </pc:picChg>
      </pc:sldChg>
      <pc:sldChg chg="setBg">
        <pc:chgData name="#KOH MINGYANG#" userId="83d24f95-fc45-4399-9816-791f293fe1d6" providerId="ADAL" clId="{FE6D151D-AFFC-8845-B351-36EFD66FC6A4}" dt="2022-11-02T05:41:33.961" v="1512"/>
        <pc:sldMkLst>
          <pc:docMk/>
          <pc:sldMk cId="954460332" sldId="280"/>
        </pc:sldMkLst>
      </pc:sldChg>
      <pc:sldChg chg="setBg">
        <pc:chgData name="#KOH MINGYANG#" userId="83d24f95-fc45-4399-9816-791f293fe1d6" providerId="ADAL" clId="{FE6D151D-AFFC-8845-B351-36EFD66FC6A4}" dt="2022-11-02T05:41:33.961" v="1512"/>
        <pc:sldMkLst>
          <pc:docMk/>
          <pc:sldMk cId="914703683" sldId="281"/>
        </pc:sldMkLst>
      </pc:sldChg>
      <pc:sldChg chg="modSp mod setBg">
        <pc:chgData name="#KOH MINGYANG#" userId="83d24f95-fc45-4399-9816-791f293fe1d6" providerId="ADAL" clId="{FE6D151D-AFFC-8845-B351-36EFD66FC6A4}" dt="2022-11-02T05:41:33.961" v="1512"/>
        <pc:sldMkLst>
          <pc:docMk/>
          <pc:sldMk cId="477517359" sldId="282"/>
        </pc:sldMkLst>
        <pc:picChg chg="mod">
          <ac:chgData name="#KOH MINGYANG#" userId="83d24f95-fc45-4399-9816-791f293fe1d6" providerId="ADAL" clId="{FE6D151D-AFFC-8845-B351-36EFD66FC6A4}" dt="2022-11-02T02:24:25.496" v="55" actId="1076"/>
          <ac:picMkLst>
            <pc:docMk/>
            <pc:sldMk cId="477517359" sldId="282"/>
            <ac:picMk id="5" creationId="{7BE3339A-BC0F-3669-484A-8F23DFBD70C2}"/>
          </ac:picMkLst>
        </pc:picChg>
      </pc:sldChg>
      <pc:sldChg chg="setBg">
        <pc:chgData name="#KOH MINGYANG#" userId="83d24f95-fc45-4399-9816-791f293fe1d6" providerId="ADAL" clId="{FE6D151D-AFFC-8845-B351-36EFD66FC6A4}" dt="2022-11-02T05:41:33.961" v="1512"/>
        <pc:sldMkLst>
          <pc:docMk/>
          <pc:sldMk cId="3522389318" sldId="284"/>
        </pc:sldMkLst>
      </pc:sldChg>
      <pc:sldChg chg="modSp mod setBg">
        <pc:chgData name="#KOH MINGYANG#" userId="83d24f95-fc45-4399-9816-791f293fe1d6" providerId="ADAL" clId="{FE6D151D-AFFC-8845-B351-36EFD66FC6A4}" dt="2022-11-02T05:41:33.961" v="1512"/>
        <pc:sldMkLst>
          <pc:docMk/>
          <pc:sldMk cId="2214075966" sldId="285"/>
        </pc:sldMkLst>
        <pc:spChg chg="mod">
          <ac:chgData name="#KOH MINGYANG#" userId="83d24f95-fc45-4399-9816-791f293fe1d6" providerId="ADAL" clId="{FE6D151D-AFFC-8845-B351-36EFD66FC6A4}" dt="2022-11-02T03:01:01.480" v="134" actId="20577"/>
          <ac:spMkLst>
            <pc:docMk/>
            <pc:sldMk cId="2214075966" sldId="285"/>
            <ac:spMk id="3" creationId="{E3DDE6AF-C6CE-38F4-C0A7-CFA364CB0B98}"/>
          </ac:spMkLst>
        </pc:spChg>
      </pc:sldChg>
      <pc:sldChg chg="addSp modSp mod setBg">
        <pc:chgData name="#KOH MINGYANG#" userId="83d24f95-fc45-4399-9816-791f293fe1d6" providerId="ADAL" clId="{FE6D151D-AFFC-8845-B351-36EFD66FC6A4}" dt="2022-11-02T05:41:33.961" v="1512"/>
        <pc:sldMkLst>
          <pc:docMk/>
          <pc:sldMk cId="2338164737" sldId="286"/>
        </pc:sldMkLst>
        <pc:picChg chg="add mod">
          <ac:chgData name="#KOH MINGYANG#" userId="83d24f95-fc45-4399-9816-791f293fe1d6" providerId="ADAL" clId="{FE6D151D-AFFC-8845-B351-36EFD66FC6A4}" dt="2022-11-02T04:32:43.805" v="881" actId="1076"/>
          <ac:picMkLst>
            <pc:docMk/>
            <pc:sldMk cId="2338164737" sldId="286"/>
            <ac:picMk id="2" creationId="{0C6FDC47-50A6-93BC-0E2C-319A5495FC1D}"/>
          </ac:picMkLst>
        </pc:picChg>
        <pc:picChg chg="mod">
          <ac:chgData name="#KOH MINGYANG#" userId="83d24f95-fc45-4399-9816-791f293fe1d6" providerId="ADAL" clId="{FE6D151D-AFFC-8845-B351-36EFD66FC6A4}" dt="2022-11-02T05:03:42.172" v="893" actId="14100"/>
          <ac:picMkLst>
            <pc:docMk/>
            <pc:sldMk cId="2338164737" sldId="286"/>
            <ac:picMk id="3074" creationId="{CC07E6A7-8D6B-DF0A-656C-7B0F4D4BC67A}"/>
          </ac:picMkLst>
        </pc:picChg>
      </pc:sldChg>
      <pc:sldChg chg="modSp mod setBg">
        <pc:chgData name="#KOH MINGYANG#" userId="83d24f95-fc45-4399-9816-791f293fe1d6" providerId="ADAL" clId="{FE6D151D-AFFC-8845-B351-36EFD66FC6A4}" dt="2022-11-02T05:41:33.961" v="1512"/>
        <pc:sldMkLst>
          <pc:docMk/>
          <pc:sldMk cId="168892631" sldId="287"/>
        </pc:sldMkLst>
        <pc:spChg chg="mod">
          <ac:chgData name="#KOH MINGYANG#" userId="83d24f95-fc45-4399-9816-791f293fe1d6" providerId="ADAL" clId="{FE6D151D-AFFC-8845-B351-36EFD66FC6A4}" dt="2022-11-02T05:02:54.463" v="886" actId="403"/>
          <ac:spMkLst>
            <pc:docMk/>
            <pc:sldMk cId="168892631" sldId="287"/>
            <ac:spMk id="5" creationId="{C4F6465D-5FAB-AF0D-15CF-4CEAA4200F71}"/>
          </ac:spMkLst>
        </pc:spChg>
        <pc:picChg chg="mod">
          <ac:chgData name="#KOH MINGYANG#" userId="83d24f95-fc45-4399-9816-791f293fe1d6" providerId="ADAL" clId="{FE6D151D-AFFC-8845-B351-36EFD66FC6A4}" dt="2022-11-02T05:03:19.805" v="888" actId="14100"/>
          <ac:picMkLst>
            <pc:docMk/>
            <pc:sldMk cId="168892631" sldId="287"/>
            <ac:picMk id="10" creationId="{38131338-1B2C-0BBD-431C-C10C9CABD8EA}"/>
          </ac:picMkLst>
        </pc:picChg>
      </pc:sldChg>
      <pc:sldChg chg="modSp setBg">
        <pc:chgData name="#KOH MINGYANG#" userId="83d24f95-fc45-4399-9816-791f293fe1d6" providerId="ADAL" clId="{FE6D151D-AFFC-8845-B351-36EFD66FC6A4}" dt="2022-11-02T05:41:33.961" v="1512"/>
        <pc:sldMkLst>
          <pc:docMk/>
          <pc:sldMk cId="2464063839" sldId="288"/>
        </pc:sldMkLst>
        <pc:picChg chg="mod">
          <ac:chgData name="#KOH MINGYANG#" userId="83d24f95-fc45-4399-9816-791f293fe1d6" providerId="ADAL" clId="{FE6D151D-AFFC-8845-B351-36EFD66FC6A4}" dt="2022-11-02T05:03:34.688" v="891" actId="14100"/>
          <ac:picMkLst>
            <pc:docMk/>
            <pc:sldMk cId="2464063839" sldId="288"/>
            <ac:picMk id="3" creationId="{4D78B4E3-6D51-F970-D795-2269B3769170}"/>
          </ac:picMkLst>
        </pc:picChg>
      </pc:sldChg>
      <pc:sldChg chg="setBg">
        <pc:chgData name="#KOH MINGYANG#" userId="83d24f95-fc45-4399-9816-791f293fe1d6" providerId="ADAL" clId="{FE6D151D-AFFC-8845-B351-36EFD66FC6A4}" dt="2022-11-02T05:41:33.961" v="1512"/>
        <pc:sldMkLst>
          <pc:docMk/>
          <pc:sldMk cId="1833071748" sldId="290"/>
        </pc:sldMkLst>
      </pc:sldChg>
      <pc:sldChg chg="setBg">
        <pc:chgData name="#KOH MINGYANG#" userId="83d24f95-fc45-4399-9816-791f293fe1d6" providerId="ADAL" clId="{FE6D151D-AFFC-8845-B351-36EFD66FC6A4}" dt="2022-11-02T05:41:33.961" v="1512"/>
        <pc:sldMkLst>
          <pc:docMk/>
          <pc:sldMk cId="3068813897" sldId="291"/>
        </pc:sldMkLst>
      </pc:sldChg>
      <pc:sldChg chg="setBg">
        <pc:chgData name="#KOH MINGYANG#" userId="83d24f95-fc45-4399-9816-791f293fe1d6" providerId="ADAL" clId="{FE6D151D-AFFC-8845-B351-36EFD66FC6A4}" dt="2022-11-02T05:41:33.961" v="1512"/>
        <pc:sldMkLst>
          <pc:docMk/>
          <pc:sldMk cId="2944762142" sldId="292"/>
        </pc:sldMkLst>
      </pc:sldChg>
      <pc:sldChg chg="setBg">
        <pc:chgData name="#KOH MINGYANG#" userId="83d24f95-fc45-4399-9816-791f293fe1d6" providerId="ADAL" clId="{FE6D151D-AFFC-8845-B351-36EFD66FC6A4}" dt="2022-11-02T05:41:33.961" v="1512"/>
        <pc:sldMkLst>
          <pc:docMk/>
          <pc:sldMk cId="356548497" sldId="293"/>
        </pc:sldMkLst>
      </pc:sldChg>
      <pc:sldChg chg="setBg">
        <pc:chgData name="#KOH MINGYANG#" userId="83d24f95-fc45-4399-9816-791f293fe1d6" providerId="ADAL" clId="{FE6D151D-AFFC-8845-B351-36EFD66FC6A4}" dt="2022-11-02T05:41:33.961" v="1512"/>
        <pc:sldMkLst>
          <pc:docMk/>
          <pc:sldMk cId="470601147" sldId="294"/>
        </pc:sldMkLst>
      </pc:sldChg>
      <pc:sldChg chg="setBg">
        <pc:chgData name="#KOH MINGYANG#" userId="83d24f95-fc45-4399-9816-791f293fe1d6" providerId="ADAL" clId="{FE6D151D-AFFC-8845-B351-36EFD66FC6A4}" dt="2022-11-02T05:41:33.961" v="1512"/>
        <pc:sldMkLst>
          <pc:docMk/>
          <pc:sldMk cId="3888289233" sldId="295"/>
        </pc:sldMkLst>
      </pc:sldChg>
      <pc:sldChg chg="setBg">
        <pc:chgData name="#KOH MINGYANG#" userId="83d24f95-fc45-4399-9816-791f293fe1d6" providerId="ADAL" clId="{FE6D151D-AFFC-8845-B351-36EFD66FC6A4}" dt="2022-11-02T05:41:33.961" v="1512"/>
        <pc:sldMkLst>
          <pc:docMk/>
          <pc:sldMk cId="3456393321" sldId="296"/>
        </pc:sldMkLst>
      </pc:sldChg>
      <pc:sldChg chg="setBg">
        <pc:chgData name="#KOH MINGYANG#" userId="83d24f95-fc45-4399-9816-791f293fe1d6" providerId="ADAL" clId="{FE6D151D-AFFC-8845-B351-36EFD66FC6A4}" dt="2022-11-02T05:41:33.961" v="1512"/>
        <pc:sldMkLst>
          <pc:docMk/>
          <pc:sldMk cId="1851437029" sldId="297"/>
        </pc:sldMkLst>
      </pc:sldChg>
      <pc:sldChg chg="setBg">
        <pc:chgData name="#KOH MINGYANG#" userId="83d24f95-fc45-4399-9816-791f293fe1d6" providerId="ADAL" clId="{FE6D151D-AFFC-8845-B351-36EFD66FC6A4}" dt="2022-11-02T05:41:33.961" v="1512"/>
        <pc:sldMkLst>
          <pc:docMk/>
          <pc:sldMk cId="959460430" sldId="298"/>
        </pc:sldMkLst>
      </pc:sldChg>
      <pc:sldChg chg="new del">
        <pc:chgData name="#KOH MINGYANG#" userId="83d24f95-fc45-4399-9816-791f293fe1d6" providerId="ADAL" clId="{FE6D151D-AFFC-8845-B351-36EFD66FC6A4}" dt="2022-11-02T03:01:53.399" v="136" actId="680"/>
        <pc:sldMkLst>
          <pc:docMk/>
          <pc:sldMk cId="3127186030" sldId="299"/>
        </pc:sldMkLst>
      </pc:sldChg>
      <pc:sldChg chg="addSp delSp modSp add mod setBg modShow">
        <pc:chgData name="#KOH MINGYANG#" userId="83d24f95-fc45-4399-9816-791f293fe1d6" providerId="ADAL" clId="{FE6D151D-AFFC-8845-B351-36EFD66FC6A4}" dt="2022-11-02T05:41:33.961" v="1512"/>
        <pc:sldMkLst>
          <pc:docMk/>
          <pc:sldMk cId="3668416812" sldId="299"/>
        </pc:sldMkLst>
        <pc:spChg chg="add del mod">
          <ac:chgData name="#KOH MINGYANG#" userId="83d24f95-fc45-4399-9816-791f293fe1d6" providerId="ADAL" clId="{FE6D151D-AFFC-8845-B351-36EFD66FC6A4}" dt="2022-11-02T04:08:07.612" v="227" actId="478"/>
          <ac:spMkLst>
            <pc:docMk/>
            <pc:sldMk cId="3668416812" sldId="299"/>
            <ac:spMk id="5" creationId="{4D5A2139-3DB9-6A10-5571-41FAAED2C917}"/>
          </ac:spMkLst>
        </pc:spChg>
        <pc:spChg chg="add del mod">
          <ac:chgData name="#KOH MINGYANG#" userId="83d24f95-fc45-4399-9816-791f293fe1d6" providerId="ADAL" clId="{FE6D151D-AFFC-8845-B351-36EFD66FC6A4}" dt="2022-11-02T04:11:52.468" v="264" actId="47"/>
          <ac:spMkLst>
            <pc:docMk/>
            <pc:sldMk cId="3668416812" sldId="299"/>
            <ac:spMk id="6" creationId="{142FD5F2-790A-3190-FA56-7604EEC0D195}"/>
          </ac:spMkLst>
        </pc:spChg>
        <pc:spChg chg="mod">
          <ac:chgData name="#KOH MINGYANG#" userId="83d24f95-fc45-4399-9816-791f293fe1d6" providerId="ADAL" clId="{FE6D151D-AFFC-8845-B351-36EFD66FC6A4}" dt="2022-11-02T03:02:10.069" v="193" actId="20577"/>
          <ac:spMkLst>
            <pc:docMk/>
            <pc:sldMk cId="3668416812" sldId="299"/>
            <ac:spMk id="15" creationId="{00000000-0000-0000-0000-000000000000}"/>
          </ac:spMkLst>
        </pc:spChg>
        <pc:spChg chg="mod">
          <ac:chgData name="#KOH MINGYANG#" userId="83d24f95-fc45-4399-9816-791f293fe1d6" providerId="ADAL" clId="{FE6D151D-AFFC-8845-B351-36EFD66FC6A4}" dt="2022-11-02T03:02:04.556" v="178" actId="20577"/>
          <ac:spMkLst>
            <pc:docMk/>
            <pc:sldMk cId="3668416812" sldId="299"/>
            <ac:spMk id="29" creationId="{00000000-0000-0000-0000-000000000000}"/>
          </ac:spMkLst>
        </pc:spChg>
        <pc:spChg chg="mod">
          <ac:chgData name="#KOH MINGYANG#" userId="83d24f95-fc45-4399-9816-791f293fe1d6" providerId="ADAL" clId="{FE6D151D-AFFC-8845-B351-36EFD66FC6A4}" dt="2022-11-02T04:13:46.076" v="439" actId="20577"/>
          <ac:spMkLst>
            <pc:docMk/>
            <pc:sldMk cId="3668416812" sldId="299"/>
            <ac:spMk id="32" creationId="{8CE88DA8-5CEC-FD9C-11CC-51B20F720E9E}"/>
          </ac:spMkLst>
        </pc:spChg>
        <pc:spChg chg="del mod">
          <ac:chgData name="#KOH MINGYANG#" userId="83d24f95-fc45-4399-9816-791f293fe1d6" providerId="ADAL" clId="{FE6D151D-AFFC-8845-B351-36EFD66FC6A4}" dt="2022-11-02T04:17:10.747" v="644"/>
          <ac:spMkLst>
            <pc:docMk/>
            <pc:sldMk cId="3668416812" sldId="299"/>
            <ac:spMk id="39" creationId="{EDF19DEE-10A4-00C8-E2E3-C935FDDE03A6}"/>
          </ac:spMkLst>
        </pc:spChg>
        <pc:spChg chg="mod">
          <ac:chgData name="#KOH MINGYANG#" userId="83d24f95-fc45-4399-9816-791f293fe1d6" providerId="ADAL" clId="{FE6D151D-AFFC-8845-B351-36EFD66FC6A4}" dt="2022-11-02T03:02:16.130" v="213" actId="20577"/>
          <ac:spMkLst>
            <pc:docMk/>
            <pc:sldMk cId="3668416812" sldId="299"/>
            <ac:spMk id="40" creationId="{CB54C0A2-698F-EF8B-48C0-C41B25BE7FB0}"/>
          </ac:spMkLst>
        </pc:spChg>
        <pc:spChg chg="mod">
          <ac:chgData name="#KOH MINGYANG#" userId="83d24f95-fc45-4399-9816-791f293fe1d6" providerId="ADAL" clId="{FE6D151D-AFFC-8845-B351-36EFD66FC6A4}" dt="2022-11-02T04:16:52.796" v="636" actId="20577"/>
          <ac:spMkLst>
            <pc:docMk/>
            <pc:sldMk cId="3668416812" sldId="299"/>
            <ac:spMk id="41" creationId="{4338A529-FA81-AD60-7F58-7CDBF1895DFD}"/>
          </ac:spMkLst>
        </pc:spChg>
        <pc:spChg chg="del mod">
          <ac:chgData name="#KOH MINGYANG#" userId="83d24f95-fc45-4399-9816-791f293fe1d6" providerId="ADAL" clId="{FE6D151D-AFFC-8845-B351-36EFD66FC6A4}" dt="2022-11-02T04:17:10.431" v="642" actId="478"/>
          <ac:spMkLst>
            <pc:docMk/>
            <pc:sldMk cId="3668416812" sldId="299"/>
            <ac:spMk id="43" creationId="{CBE00D36-EBB9-26E4-EB38-B94D94632BB0}"/>
          </ac:spMkLst>
        </pc:spChg>
        <pc:spChg chg="mod">
          <ac:chgData name="#KOH MINGYANG#" userId="83d24f95-fc45-4399-9816-791f293fe1d6" providerId="ADAL" clId="{FE6D151D-AFFC-8845-B351-36EFD66FC6A4}" dt="2022-11-02T03:02:28.249" v="219" actId="20577"/>
          <ac:spMkLst>
            <pc:docMk/>
            <pc:sldMk cId="3668416812" sldId="299"/>
            <ac:spMk id="46" creationId="{5258EC00-72C4-F8D9-7B07-2DDC9DF6FD71}"/>
          </ac:spMkLst>
        </pc:spChg>
        <pc:spChg chg="mod">
          <ac:chgData name="#KOH MINGYANG#" userId="83d24f95-fc45-4399-9816-791f293fe1d6" providerId="ADAL" clId="{FE6D151D-AFFC-8845-B351-36EFD66FC6A4}" dt="2022-11-02T04:22:53.678" v="877" actId="20577"/>
          <ac:spMkLst>
            <pc:docMk/>
            <pc:sldMk cId="3668416812" sldId="299"/>
            <ac:spMk id="47" creationId="{0A0192D6-FF79-F4FE-79EF-F0E720E7B75B}"/>
          </ac:spMkLst>
        </pc:spChg>
        <pc:spChg chg="del mod">
          <ac:chgData name="#KOH MINGYANG#" userId="83d24f95-fc45-4399-9816-791f293fe1d6" providerId="ADAL" clId="{FE6D151D-AFFC-8845-B351-36EFD66FC6A4}" dt="2022-11-02T04:17:09.503" v="641" actId="478"/>
          <ac:spMkLst>
            <pc:docMk/>
            <pc:sldMk cId="3668416812" sldId="299"/>
            <ac:spMk id="49" creationId="{4FEACC0E-187A-2244-6293-A5B7AF2BC48F}"/>
          </ac:spMkLst>
        </pc:spChg>
        <pc:picChg chg="del">
          <ac:chgData name="#KOH MINGYANG#" userId="83d24f95-fc45-4399-9816-791f293fe1d6" providerId="ADAL" clId="{FE6D151D-AFFC-8845-B351-36EFD66FC6A4}" dt="2022-11-02T04:07:24.754" v="220" actId="478"/>
          <ac:picMkLst>
            <pc:docMk/>
            <pc:sldMk cId="3668416812" sldId="299"/>
            <ac:picMk id="2" creationId="{D5B6C8F4-CA77-3F5C-E072-5268DBA43381}"/>
          </ac:picMkLst>
        </pc:picChg>
        <pc:picChg chg="del">
          <ac:chgData name="#KOH MINGYANG#" userId="83d24f95-fc45-4399-9816-791f293fe1d6" providerId="ADAL" clId="{FE6D151D-AFFC-8845-B351-36EFD66FC6A4}" dt="2022-11-02T04:07:26.070" v="222" actId="478"/>
          <ac:picMkLst>
            <pc:docMk/>
            <pc:sldMk cId="3668416812" sldId="299"/>
            <ac:picMk id="3" creationId="{45E92767-70DA-7F1B-28EA-3E8BB41C5431}"/>
          </ac:picMkLst>
        </pc:picChg>
        <pc:picChg chg="del">
          <ac:chgData name="#KOH MINGYANG#" userId="83d24f95-fc45-4399-9816-791f293fe1d6" providerId="ADAL" clId="{FE6D151D-AFFC-8845-B351-36EFD66FC6A4}" dt="2022-11-02T04:07:25.249" v="221" actId="478"/>
          <ac:picMkLst>
            <pc:docMk/>
            <pc:sldMk cId="3668416812" sldId="299"/>
            <ac:picMk id="4" creationId="{C230574C-5B2F-DE29-111F-BC2E44F2383D}"/>
          </ac:picMkLst>
        </pc:picChg>
        <pc:picChg chg="add mod">
          <ac:chgData name="#KOH MINGYANG#" userId="83d24f95-fc45-4399-9816-791f293fe1d6" providerId="ADAL" clId="{FE6D151D-AFFC-8845-B351-36EFD66FC6A4}" dt="2022-11-02T04:08:45.897" v="238" actId="1076"/>
          <ac:picMkLst>
            <pc:docMk/>
            <pc:sldMk cId="3668416812" sldId="299"/>
            <ac:picMk id="2050" creationId="{3E72C161-BE8A-E2AD-DDCF-9C7F5DAFEBBB}"/>
          </ac:picMkLst>
        </pc:picChg>
        <pc:picChg chg="add mod">
          <ac:chgData name="#KOH MINGYANG#" userId="83d24f95-fc45-4399-9816-791f293fe1d6" providerId="ADAL" clId="{FE6D151D-AFFC-8845-B351-36EFD66FC6A4}" dt="2022-11-02T04:10:56.505" v="255" actId="14100"/>
          <ac:picMkLst>
            <pc:docMk/>
            <pc:sldMk cId="3668416812" sldId="299"/>
            <ac:picMk id="2052" creationId="{786D3FC7-9699-A30A-827E-3C76BE6F80BC}"/>
          </ac:picMkLst>
        </pc:picChg>
        <pc:picChg chg="add mod">
          <ac:chgData name="#KOH MINGYANG#" userId="83d24f95-fc45-4399-9816-791f293fe1d6" providerId="ADAL" clId="{FE6D151D-AFFC-8845-B351-36EFD66FC6A4}" dt="2022-11-02T04:11:37.752" v="259" actId="1076"/>
          <ac:picMkLst>
            <pc:docMk/>
            <pc:sldMk cId="3668416812" sldId="299"/>
            <ac:picMk id="2054" creationId="{D0556CB7-EA50-5489-33C5-A7FE1717ED81}"/>
          </ac:picMkLst>
        </pc:picChg>
      </pc:sldChg>
      <pc:sldChg chg="setBg">
        <pc:chgData name="#KOH MINGYANG#" userId="83d24f95-fc45-4399-9816-791f293fe1d6" providerId="ADAL" clId="{FE6D151D-AFFC-8845-B351-36EFD66FC6A4}" dt="2022-11-02T05:41:33.961" v="1512"/>
        <pc:sldMkLst>
          <pc:docMk/>
          <pc:sldMk cId="2721863271" sldId="300"/>
        </pc:sldMkLst>
      </pc:sldChg>
      <pc:sldChg chg="addSp delSp modSp mod setBg">
        <pc:chgData name="#KOH MINGYANG#" userId="83d24f95-fc45-4399-9816-791f293fe1d6" providerId="ADAL" clId="{FE6D151D-AFFC-8845-B351-36EFD66FC6A4}" dt="2022-11-02T05:41:33.961" v="1512"/>
        <pc:sldMkLst>
          <pc:docMk/>
          <pc:sldMk cId="697809844" sldId="301"/>
        </pc:sldMkLst>
        <pc:spChg chg="del">
          <ac:chgData name="#KOH MINGYANG#" userId="83d24f95-fc45-4399-9816-791f293fe1d6" providerId="ADAL" clId="{FE6D151D-AFFC-8845-B351-36EFD66FC6A4}" dt="2022-11-02T05:08:01.255" v="964" actId="478"/>
          <ac:spMkLst>
            <pc:docMk/>
            <pc:sldMk cId="697809844" sldId="301"/>
            <ac:spMk id="2" creationId="{53C52E22-4887-D673-CAE3-9AE3B46F5695}"/>
          </ac:spMkLst>
        </pc:spChg>
        <pc:spChg chg="del">
          <ac:chgData name="#KOH MINGYANG#" userId="83d24f95-fc45-4399-9816-791f293fe1d6" providerId="ADAL" clId="{FE6D151D-AFFC-8845-B351-36EFD66FC6A4}" dt="2022-11-02T05:09:07.028" v="988" actId="478"/>
          <ac:spMkLst>
            <pc:docMk/>
            <pc:sldMk cId="697809844" sldId="301"/>
            <ac:spMk id="3" creationId="{29AC199E-7BA8-70F5-644C-BFB62D40E5F8}"/>
          </ac:spMkLst>
        </pc:spChg>
        <pc:spChg chg="del">
          <ac:chgData name="#KOH MINGYANG#" userId="83d24f95-fc45-4399-9816-791f293fe1d6" providerId="ADAL" clId="{FE6D151D-AFFC-8845-B351-36EFD66FC6A4}" dt="2022-11-02T05:09:40.336" v="998" actId="478"/>
          <ac:spMkLst>
            <pc:docMk/>
            <pc:sldMk cId="697809844" sldId="301"/>
            <ac:spMk id="4" creationId="{6D7CD494-82C2-D289-A22F-68106136E922}"/>
          </ac:spMkLst>
        </pc:spChg>
        <pc:spChg chg="add del mod">
          <ac:chgData name="#KOH MINGYANG#" userId="83d24f95-fc45-4399-9816-791f293fe1d6" providerId="ADAL" clId="{FE6D151D-AFFC-8845-B351-36EFD66FC6A4}" dt="2022-11-02T05:12:07.791" v="1039"/>
          <ac:spMkLst>
            <pc:docMk/>
            <pc:sldMk cId="697809844" sldId="301"/>
            <ac:spMk id="9" creationId="{D22288EA-392A-CF56-A563-7A3920606A33}"/>
          </ac:spMkLst>
        </pc:spChg>
        <pc:spChg chg="mod">
          <ac:chgData name="#KOH MINGYANG#" userId="83d24f95-fc45-4399-9816-791f293fe1d6" providerId="ADAL" clId="{FE6D151D-AFFC-8845-B351-36EFD66FC6A4}" dt="2022-11-02T05:06:15.735" v="906" actId="1076"/>
          <ac:spMkLst>
            <pc:docMk/>
            <pc:sldMk cId="697809844" sldId="301"/>
            <ac:spMk id="10" creationId="{00000000-0000-0000-0000-000000000000}"/>
          </ac:spMkLst>
        </pc:spChg>
        <pc:spChg chg="add mod">
          <ac:chgData name="#KOH MINGYANG#" userId="83d24f95-fc45-4399-9816-791f293fe1d6" providerId="ADAL" clId="{FE6D151D-AFFC-8845-B351-36EFD66FC6A4}" dt="2022-11-02T05:12:30.270" v="1051" actId="13822"/>
          <ac:spMkLst>
            <pc:docMk/>
            <pc:sldMk cId="697809844" sldId="301"/>
            <ac:spMk id="11" creationId="{38263DF0-5627-5A61-D0DC-0D307257756F}"/>
          </ac:spMkLst>
        </pc:spChg>
        <pc:spChg chg="add mod">
          <ac:chgData name="#KOH MINGYANG#" userId="83d24f95-fc45-4399-9816-791f293fe1d6" providerId="ADAL" clId="{FE6D151D-AFFC-8845-B351-36EFD66FC6A4}" dt="2022-11-02T05:39:54.036" v="1509" actId="11530"/>
          <ac:spMkLst>
            <pc:docMk/>
            <pc:sldMk cId="697809844" sldId="301"/>
            <ac:spMk id="12" creationId="{48C9FDB1-4761-4BED-8A2D-E60F3033C737}"/>
          </ac:spMkLst>
        </pc:spChg>
        <pc:spChg chg="add mod">
          <ac:chgData name="#KOH MINGYANG#" userId="83d24f95-fc45-4399-9816-791f293fe1d6" providerId="ADAL" clId="{FE6D151D-AFFC-8845-B351-36EFD66FC6A4}" dt="2022-11-02T05:13:15.700" v="1077" actId="1076"/>
          <ac:spMkLst>
            <pc:docMk/>
            <pc:sldMk cId="697809844" sldId="301"/>
            <ac:spMk id="13" creationId="{77389B40-DA1C-E956-5CAC-A38656AF17A1}"/>
          </ac:spMkLst>
        </pc:spChg>
        <pc:spChg chg="mod">
          <ac:chgData name="#KOH MINGYANG#" userId="83d24f95-fc45-4399-9816-791f293fe1d6" providerId="ADAL" clId="{FE6D151D-AFFC-8845-B351-36EFD66FC6A4}" dt="2022-11-02T05:39:49.775" v="1508" actId="11530"/>
          <ac:spMkLst>
            <pc:docMk/>
            <pc:sldMk cId="697809844" sldId="301"/>
            <ac:spMk id="14" creationId="{A5534BFF-13F4-21AE-29AE-4D66C66ADF72}"/>
          </ac:spMkLst>
        </pc:spChg>
        <pc:spChg chg="add mod">
          <ac:chgData name="#KOH MINGYANG#" userId="83d24f95-fc45-4399-9816-791f293fe1d6" providerId="ADAL" clId="{FE6D151D-AFFC-8845-B351-36EFD66FC6A4}" dt="2022-11-02T05:38:40.404" v="1482" actId="1076"/>
          <ac:spMkLst>
            <pc:docMk/>
            <pc:sldMk cId="697809844" sldId="301"/>
            <ac:spMk id="16" creationId="{5C117550-626C-ABA3-BF79-CA26E7F24286}"/>
          </ac:spMkLst>
        </pc:spChg>
        <pc:spChg chg="add mod">
          <ac:chgData name="#KOH MINGYANG#" userId="83d24f95-fc45-4399-9816-791f293fe1d6" providerId="ADAL" clId="{FE6D151D-AFFC-8845-B351-36EFD66FC6A4}" dt="2022-11-02T05:39:58.581" v="1510" actId="11530"/>
          <ac:spMkLst>
            <pc:docMk/>
            <pc:sldMk cId="697809844" sldId="301"/>
            <ac:spMk id="17" creationId="{DEF4D942-0953-6252-1B5F-A05B29DD4241}"/>
          </ac:spMkLst>
        </pc:spChg>
        <pc:spChg chg="add del">
          <ac:chgData name="#KOH MINGYANG#" userId="83d24f95-fc45-4399-9816-791f293fe1d6" providerId="ADAL" clId="{FE6D151D-AFFC-8845-B351-36EFD66FC6A4}" dt="2022-11-02T05:39:41.962" v="1507" actId="478"/>
          <ac:spMkLst>
            <pc:docMk/>
            <pc:sldMk cId="697809844" sldId="301"/>
            <ac:spMk id="18" creationId="{89155094-8B43-0AFC-F766-B9DDCA94E964}"/>
          </ac:spMkLst>
        </pc:spChg>
        <pc:grpChg chg="add mod">
          <ac:chgData name="#KOH MINGYANG#" userId="83d24f95-fc45-4399-9816-791f293fe1d6" providerId="ADAL" clId="{FE6D151D-AFFC-8845-B351-36EFD66FC6A4}" dt="2022-11-02T05:38:12.377" v="1475" actId="1076"/>
          <ac:grpSpMkLst>
            <pc:docMk/>
            <pc:sldMk cId="697809844" sldId="301"/>
            <ac:grpSpMk id="8" creationId="{7BB37E02-E918-DD43-E8C8-AFF815A55BC8}"/>
          </ac:grpSpMkLst>
        </pc:grpChg>
        <pc:graphicFrameChg chg="add del mod modGraphic">
          <ac:chgData name="#KOH MINGYANG#" userId="83d24f95-fc45-4399-9816-791f293fe1d6" providerId="ADAL" clId="{FE6D151D-AFFC-8845-B351-36EFD66FC6A4}" dt="2022-11-02T05:04:58.532" v="900" actId="478"/>
          <ac:graphicFrameMkLst>
            <pc:docMk/>
            <pc:sldMk cId="697809844" sldId="301"/>
            <ac:graphicFrameMk id="5" creationId="{F00304F2-E7C3-3AA0-CFEC-38DC6E6312AA}"/>
          </ac:graphicFrameMkLst>
        </pc:graphicFrameChg>
        <pc:graphicFrameChg chg="add del modGraphic">
          <ac:chgData name="#KOH MINGYANG#" userId="83d24f95-fc45-4399-9816-791f293fe1d6" providerId="ADAL" clId="{FE6D151D-AFFC-8845-B351-36EFD66FC6A4}" dt="2022-11-02T05:06:13.824" v="904" actId="478"/>
          <ac:graphicFrameMkLst>
            <pc:docMk/>
            <pc:sldMk cId="697809844" sldId="301"/>
            <ac:graphicFrameMk id="6" creationId="{63044954-B8FF-E901-F74F-36CC1D765D31}"/>
          </ac:graphicFrameMkLst>
        </pc:graphicFrameChg>
        <pc:graphicFrameChg chg="add mod modGraphic">
          <ac:chgData name="#KOH MINGYANG#" userId="83d24f95-fc45-4399-9816-791f293fe1d6" providerId="ADAL" clId="{FE6D151D-AFFC-8845-B351-36EFD66FC6A4}" dt="2022-11-02T05:38:18.677" v="1477"/>
          <ac:graphicFrameMkLst>
            <pc:docMk/>
            <pc:sldMk cId="697809844" sldId="301"/>
            <ac:graphicFrameMk id="7" creationId="{02E40B21-F89C-9ACF-E628-FECF7087E268}"/>
          </ac:graphicFrameMkLst>
        </pc:graphicFrameChg>
        <pc:picChg chg="add mod">
          <ac:chgData name="#KOH MINGYANG#" userId="83d24f95-fc45-4399-9816-791f293fe1d6" providerId="ADAL" clId="{FE6D151D-AFFC-8845-B351-36EFD66FC6A4}" dt="2022-11-02T05:38:12.377" v="1475" actId="1076"/>
          <ac:picMkLst>
            <pc:docMk/>
            <pc:sldMk cId="697809844" sldId="301"/>
            <ac:picMk id="3074" creationId="{C6BD24FB-1AD7-54CC-9B76-EF83848072AB}"/>
          </ac:picMkLst>
        </pc:picChg>
        <pc:picChg chg="add mod">
          <ac:chgData name="#KOH MINGYANG#" userId="83d24f95-fc45-4399-9816-791f293fe1d6" providerId="ADAL" clId="{FE6D151D-AFFC-8845-B351-36EFD66FC6A4}" dt="2022-11-02T05:38:58.445" v="1485" actId="1076"/>
          <ac:picMkLst>
            <pc:docMk/>
            <pc:sldMk cId="697809844" sldId="301"/>
            <ac:picMk id="3076" creationId="{EE48C62C-6615-A0C9-5281-7154BE1D8BAB}"/>
          </ac:picMkLst>
        </pc:picChg>
        <pc:picChg chg="mod">
          <ac:chgData name="#KOH MINGYANG#" userId="83d24f95-fc45-4399-9816-791f293fe1d6" providerId="ADAL" clId="{FE6D151D-AFFC-8845-B351-36EFD66FC6A4}" dt="2022-11-02T05:38:12.377" v="1475" actId="1076"/>
          <ac:picMkLst>
            <pc:docMk/>
            <pc:sldMk cId="697809844" sldId="301"/>
            <ac:picMk id="29698" creationId="{36F368EB-4176-1779-3B0B-2BEE7A112956}"/>
          </ac:picMkLst>
        </pc:picChg>
        <pc:picChg chg="mod">
          <ac:chgData name="#KOH MINGYANG#" userId="83d24f95-fc45-4399-9816-791f293fe1d6" providerId="ADAL" clId="{FE6D151D-AFFC-8845-B351-36EFD66FC6A4}" dt="2022-11-02T05:36:27.190" v="1450" actId="1076"/>
          <ac:picMkLst>
            <pc:docMk/>
            <pc:sldMk cId="697809844" sldId="301"/>
            <ac:picMk id="29704" creationId="{0DB26181-9979-B2B7-7AFA-B7D0B7480683}"/>
          </ac:picMkLst>
        </pc:picChg>
        <pc:picChg chg="mod">
          <ac:chgData name="#KOH MINGYANG#" userId="83d24f95-fc45-4399-9816-791f293fe1d6" providerId="ADAL" clId="{FE6D151D-AFFC-8845-B351-36EFD66FC6A4}" dt="2022-11-02T05:37:58.258" v="1469" actId="1076"/>
          <ac:picMkLst>
            <pc:docMk/>
            <pc:sldMk cId="697809844" sldId="301"/>
            <ac:picMk id="29710" creationId="{9BEB807E-6EEA-11B2-6FC2-794DD1AC0959}"/>
          </ac:picMkLst>
        </pc:picChg>
        <pc:picChg chg="mod">
          <ac:chgData name="#KOH MINGYANG#" userId="83d24f95-fc45-4399-9816-791f293fe1d6" providerId="ADAL" clId="{FE6D151D-AFFC-8845-B351-36EFD66FC6A4}" dt="2022-11-02T05:38:12.377" v="1475" actId="1076"/>
          <ac:picMkLst>
            <pc:docMk/>
            <pc:sldMk cId="697809844" sldId="301"/>
            <ac:picMk id="29714" creationId="{7A04A47D-085B-5659-1F10-F3381018C653}"/>
          </ac:picMkLst>
        </pc:picChg>
      </pc:sldChg>
      <pc:sldChg chg="addSp delSp modSp add mod setBg">
        <pc:chgData name="#KOH MINGYANG#" userId="83d24f95-fc45-4399-9816-791f293fe1d6" providerId="ADAL" clId="{FE6D151D-AFFC-8845-B351-36EFD66FC6A4}" dt="2022-11-02T05:41:33.961" v="1512"/>
        <pc:sldMkLst>
          <pc:docMk/>
          <pc:sldMk cId="1672298376" sldId="302"/>
        </pc:sldMkLst>
        <pc:spChg chg="mod">
          <ac:chgData name="#KOH MINGYANG#" userId="83d24f95-fc45-4399-9816-791f293fe1d6" providerId="ADAL" clId="{FE6D151D-AFFC-8845-B351-36EFD66FC6A4}" dt="2022-11-02T05:25:39.734" v="1138" actId="20577"/>
          <ac:spMkLst>
            <pc:docMk/>
            <pc:sldMk cId="1672298376" sldId="302"/>
            <ac:spMk id="10" creationId="{00000000-0000-0000-0000-000000000000}"/>
          </ac:spMkLst>
        </pc:spChg>
        <pc:spChg chg="del">
          <ac:chgData name="#KOH MINGYANG#" userId="83d24f95-fc45-4399-9816-791f293fe1d6" providerId="ADAL" clId="{FE6D151D-AFFC-8845-B351-36EFD66FC6A4}" dt="2022-11-02T05:30:50.320" v="1318" actId="478"/>
          <ac:spMkLst>
            <pc:docMk/>
            <pc:sldMk cId="1672298376" sldId="302"/>
            <ac:spMk id="12" creationId="{48C9FDB1-4761-4BED-8A2D-E60F3033C737}"/>
          </ac:spMkLst>
        </pc:spChg>
        <pc:spChg chg="del">
          <ac:chgData name="#KOH MINGYANG#" userId="83d24f95-fc45-4399-9816-791f293fe1d6" providerId="ADAL" clId="{FE6D151D-AFFC-8845-B351-36EFD66FC6A4}" dt="2022-11-02T05:30:49.435" v="1317" actId="478"/>
          <ac:spMkLst>
            <pc:docMk/>
            <pc:sldMk cId="1672298376" sldId="302"/>
            <ac:spMk id="14" creationId="{A5534BFF-13F4-21AE-29AE-4D66C66ADF72}"/>
          </ac:spMkLst>
        </pc:spChg>
        <pc:grpChg chg="del mod">
          <ac:chgData name="#KOH MINGYANG#" userId="83d24f95-fc45-4399-9816-791f293fe1d6" providerId="ADAL" clId="{FE6D151D-AFFC-8845-B351-36EFD66FC6A4}" dt="2022-11-02T05:27:49.882" v="1176" actId="165"/>
          <ac:grpSpMkLst>
            <pc:docMk/>
            <pc:sldMk cId="1672298376" sldId="302"/>
            <ac:grpSpMk id="8" creationId="{7BB37E02-E918-DD43-E8C8-AFF815A55BC8}"/>
          </ac:grpSpMkLst>
        </pc:grpChg>
        <pc:graphicFrameChg chg="add del mod topLvl">
          <ac:chgData name="#KOH MINGYANG#" userId="83d24f95-fc45-4399-9816-791f293fe1d6" providerId="ADAL" clId="{FE6D151D-AFFC-8845-B351-36EFD66FC6A4}" dt="2022-11-02T05:30:45.267" v="1316" actId="20577"/>
          <ac:graphicFrameMkLst>
            <pc:docMk/>
            <pc:sldMk cId="1672298376" sldId="302"/>
            <ac:graphicFrameMk id="7" creationId="{02E40B21-F89C-9ACF-E628-FECF7087E268}"/>
          </ac:graphicFrameMkLst>
        </pc:graphicFrameChg>
        <pc:picChg chg="add del mod topLvl">
          <ac:chgData name="#KOH MINGYANG#" userId="83d24f95-fc45-4399-9816-791f293fe1d6" providerId="ADAL" clId="{FE6D151D-AFFC-8845-B351-36EFD66FC6A4}" dt="2022-11-02T05:27:56.074" v="1181" actId="478"/>
          <ac:picMkLst>
            <pc:docMk/>
            <pc:sldMk cId="1672298376" sldId="302"/>
            <ac:picMk id="3074" creationId="{C6BD24FB-1AD7-54CC-9B76-EF83848072AB}"/>
          </ac:picMkLst>
        </pc:picChg>
        <pc:picChg chg="add del mod topLvl">
          <ac:chgData name="#KOH MINGYANG#" userId="83d24f95-fc45-4399-9816-791f293fe1d6" providerId="ADAL" clId="{FE6D151D-AFFC-8845-B351-36EFD66FC6A4}" dt="2022-11-02T05:27:54.788" v="1179" actId="478"/>
          <ac:picMkLst>
            <pc:docMk/>
            <pc:sldMk cId="1672298376" sldId="302"/>
            <ac:picMk id="29698" creationId="{36F368EB-4176-1779-3B0B-2BEE7A112956}"/>
          </ac:picMkLst>
        </pc:picChg>
        <pc:picChg chg="del">
          <ac:chgData name="#KOH MINGYANG#" userId="83d24f95-fc45-4399-9816-791f293fe1d6" providerId="ADAL" clId="{FE6D151D-AFFC-8845-B351-36EFD66FC6A4}" dt="2022-11-02T05:27:57.356" v="1183" actId="478"/>
          <ac:picMkLst>
            <pc:docMk/>
            <pc:sldMk cId="1672298376" sldId="302"/>
            <ac:picMk id="29704" creationId="{0DB26181-9979-B2B7-7AFA-B7D0B7480683}"/>
          </ac:picMkLst>
        </pc:picChg>
        <pc:picChg chg="del">
          <ac:chgData name="#KOH MINGYANG#" userId="83d24f95-fc45-4399-9816-791f293fe1d6" providerId="ADAL" clId="{FE6D151D-AFFC-8845-B351-36EFD66FC6A4}" dt="2022-11-02T05:27:55.502" v="1180" actId="478"/>
          <ac:picMkLst>
            <pc:docMk/>
            <pc:sldMk cId="1672298376" sldId="302"/>
            <ac:picMk id="29710" creationId="{9BEB807E-6EEA-11B2-6FC2-794DD1AC0959}"/>
          </ac:picMkLst>
        </pc:picChg>
        <pc:picChg chg="add del mod topLvl">
          <ac:chgData name="#KOH MINGYANG#" userId="83d24f95-fc45-4399-9816-791f293fe1d6" providerId="ADAL" clId="{FE6D151D-AFFC-8845-B351-36EFD66FC6A4}" dt="2022-11-02T05:27:56.770" v="1182" actId="478"/>
          <ac:picMkLst>
            <pc:docMk/>
            <pc:sldMk cId="1672298376" sldId="302"/>
            <ac:picMk id="29714" creationId="{7A04A47D-085B-5659-1F10-F3381018C653}"/>
          </ac:picMkLst>
        </pc:picChg>
      </pc:sldChg>
      <pc:sldChg chg="add del setBg">
        <pc:chgData name="#KOH MINGYANG#" userId="83d24f95-fc45-4399-9816-791f293fe1d6" providerId="ADAL" clId="{FE6D151D-AFFC-8845-B351-36EFD66FC6A4}" dt="2022-11-02T05:25:30.053" v="1120"/>
        <pc:sldMkLst>
          <pc:docMk/>
          <pc:sldMk cId="3942253206" sldId="302"/>
        </pc:sldMkLst>
      </pc:sldChg>
      <pc:sldChg chg="setBg">
        <pc:chgData name="#KOH MINGYANG#" userId="83d24f95-fc45-4399-9816-791f293fe1d6" providerId="ADAL" clId="{FE6D151D-AFFC-8845-B351-36EFD66FC6A4}" dt="2022-11-02T05:41:33.961" v="1512"/>
        <pc:sldMkLst>
          <pc:docMk/>
          <pc:sldMk cId="3324965430" sldId="303"/>
        </pc:sldMkLst>
      </pc:sldChg>
      <pc:sldMasterChg chg="setBg modSldLayout">
        <pc:chgData name="#KOH MINGYANG#" userId="83d24f95-fc45-4399-9816-791f293fe1d6" providerId="ADAL" clId="{FE6D151D-AFFC-8845-B351-36EFD66FC6A4}" dt="2022-11-02T05:41:33.961" v="1512"/>
        <pc:sldMasterMkLst>
          <pc:docMk/>
          <pc:sldMasterMk cId="0" sldId="2147483648"/>
        </pc:sldMasterMkLst>
        <pc:sldLayoutChg chg="setBg">
          <pc:chgData name="#KOH MINGYANG#" userId="83d24f95-fc45-4399-9816-791f293fe1d6" providerId="ADAL" clId="{FE6D151D-AFFC-8845-B351-36EFD66FC6A4}" dt="2022-11-02T05:41:33.961" v="1512"/>
          <pc:sldLayoutMkLst>
            <pc:docMk/>
            <pc:sldMasterMk cId="0" sldId="2147483648"/>
            <pc:sldLayoutMk cId="0" sldId="2147483649"/>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0"/>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1"/>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2"/>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3"/>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4"/>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5"/>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6"/>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7"/>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8"/>
          </pc:sldLayoutMkLst>
        </pc:sldLayoutChg>
        <pc:sldLayoutChg chg="setBg">
          <pc:chgData name="#KOH MINGYANG#" userId="83d24f95-fc45-4399-9816-791f293fe1d6" providerId="ADAL" clId="{FE6D151D-AFFC-8845-B351-36EFD66FC6A4}" dt="2022-11-02T05:41:33.961" v="1512"/>
          <pc:sldLayoutMkLst>
            <pc:docMk/>
            <pc:sldMasterMk cId="0" sldId="2147483648"/>
            <pc:sldLayoutMk cId="0" sldId="2147483659"/>
          </pc:sldLayoutMkLst>
        </pc:sldLayoutChg>
      </pc:sldMasterChg>
    </pc:docChg>
  </pc:docChgLst>
  <pc:docChgLst>
    <pc:chgData name="#SUMMIT BAJAJ#" userId="e67340c6-faa6-452d-8f07-1180efee1a47" providerId="ADAL" clId="{ED431FCA-BD53-9745-B1F0-D0B530CFB0D9}"/>
    <pc:docChg chg="undo redo custSel addSld delSld modSld sldOrd modNotesMaster">
      <pc:chgData name="#SUMMIT BAJAJ#" userId="e67340c6-faa6-452d-8f07-1180efee1a47" providerId="ADAL" clId="{ED431FCA-BD53-9745-B1F0-D0B530CFB0D9}" dt="2022-11-06T05:36:30.668" v="18651" actId="207"/>
      <pc:docMkLst>
        <pc:docMk/>
      </pc:docMkLst>
      <pc:sldChg chg="addSp delSp modSp del mod setBg">
        <pc:chgData name="#SUMMIT BAJAJ#" userId="e67340c6-faa6-452d-8f07-1180efee1a47" providerId="ADAL" clId="{ED431FCA-BD53-9745-B1F0-D0B530CFB0D9}" dt="2022-10-30T09:06:25.452" v="618" actId="2696"/>
        <pc:sldMkLst>
          <pc:docMk/>
          <pc:sldMk cId="0" sldId="256"/>
        </pc:sldMkLst>
        <pc:spChg chg="mod topLvl">
          <ac:chgData name="#SUMMIT BAJAJ#" userId="e67340c6-faa6-452d-8f07-1180efee1a47" providerId="ADAL" clId="{ED431FCA-BD53-9745-B1F0-D0B530CFB0D9}" dt="2022-10-30T07:47:00.269" v="34" actId="207"/>
          <ac:spMkLst>
            <pc:docMk/>
            <pc:sldMk cId="0" sldId="256"/>
            <ac:spMk id="7" creationId="{00000000-0000-0000-0000-000000000000}"/>
          </ac:spMkLst>
        </pc:spChg>
        <pc:spChg chg="del mod">
          <ac:chgData name="#SUMMIT BAJAJ#" userId="e67340c6-faa6-452d-8f07-1180efee1a47" providerId="ADAL" clId="{ED431FCA-BD53-9745-B1F0-D0B530CFB0D9}" dt="2022-10-30T09:04:34.136" v="455" actId="478"/>
          <ac:spMkLst>
            <pc:docMk/>
            <pc:sldMk cId="0" sldId="256"/>
            <ac:spMk id="9" creationId="{00000000-0000-0000-0000-000000000000}"/>
          </ac:spMkLst>
        </pc:spChg>
        <pc:spChg chg="mod">
          <ac:chgData name="#SUMMIT BAJAJ#" userId="e67340c6-faa6-452d-8f07-1180efee1a47" providerId="ADAL" clId="{ED431FCA-BD53-9745-B1F0-D0B530CFB0D9}" dt="2022-10-30T09:03:43.594" v="428" actId="1076"/>
          <ac:spMkLst>
            <pc:docMk/>
            <pc:sldMk cId="0" sldId="256"/>
            <ac:spMk id="10" creationId="{00000000-0000-0000-0000-000000000000}"/>
          </ac:spMkLst>
        </pc:spChg>
        <pc:spChg chg="mod">
          <ac:chgData name="#SUMMIT BAJAJ#" userId="e67340c6-faa6-452d-8f07-1180efee1a47" providerId="ADAL" clId="{ED431FCA-BD53-9745-B1F0-D0B530CFB0D9}" dt="2022-10-30T09:04:06.949" v="454" actId="1076"/>
          <ac:spMkLst>
            <pc:docMk/>
            <pc:sldMk cId="0" sldId="256"/>
            <ac:spMk id="11" creationId="{00000000-0000-0000-0000-000000000000}"/>
          </ac:spMkLst>
        </pc:spChg>
        <pc:spChg chg="del mod">
          <ac:chgData name="#SUMMIT BAJAJ#" userId="e67340c6-faa6-452d-8f07-1180efee1a47" providerId="ADAL" clId="{ED431FCA-BD53-9745-B1F0-D0B530CFB0D9}" dt="2022-10-30T09:03:20.325" v="422" actId="478"/>
          <ac:spMkLst>
            <pc:docMk/>
            <pc:sldMk cId="0" sldId="256"/>
            <ac:spMk id="12" creationId="{00000000-0000-0000-0000-000000000000}"/>
          </ac:spMkLst>
        </pc:spChg>
        <pc:grpChg chg="del">
          <ac:chgData name="#SUMMIT BAJAJ#" userId="e67340c6-faa6-452d-8f07-1180efee1a47" providerId="ADAL" clId="{ED431FCA-BD53-9745-B1F0-D0B530CFB0D9}" dt="2022-10-30T07:43:55.352" v="20" actId="478"/>
          <ac:grpSpMkLst>
            <pc:docMk/>
            <pc:sldMk cId="0" sldId="256"/>
            <ac:grpSpMk id="6" creationId="{00000000-0000-0000-0000-000000000000}"/>
          </ac:grpSpMkLst>
        </pc:grpChg>
        <pc:picChg chg="del topLvl">
          <ac:chgData name="#SUMMIT BAJAJ#" userId="e67340c6-faa6-452d-8f07-1180efee1a47" providerId="ADAL" clId="{ED431FCA-BD53-9745-B1F0-D0B530CFB0D9}" dt="2022-10-30T07:43:55.352" v="20" actId="478"/>
          <ac:picMkLst>
            <pc:docMk/>
            <pc:sldMk cId="0" sldId="256"/>
            <ac:picMk id="8" creationId="{00000000-0000-0000-0000-000000000000}"/>
          </ac:picMkLst>
        </pc:picChg>
        <pc:picChg chg="add del mod modCrop">
          <ac:chgData name="#SUMMIT BAJAJ#" userId="e67340c6-faa6-452d-8f07-1180efee1a47" providerId="ADAL" clId="{ED431FCA-BD53-9745-B1F0-D0B530CFB0D9}" dt="2022-10-30T09:01:38.900" v="401" actId="478"/>
          <ac:picMkLst>
            <pc:docMk/>
            <pc:sldMk cId="0" sldId="256"/>
            <ac:picMk id="14" creationId="{4825A4F1-511A-4C43-06CD-32CE9CBA9F08}"/>
          </ac:picMkLst>
        </pc:picChg>
        <pc:picChg chg="add del mod">
          <ac:chgData name="#SUMMIT BAJAJ#" userId="e67340c6-faa6-452d-8f07-1180efee1a47" providerId="ADAL" clId="{ED431FCA-BD53-9745-B1F0-D0B530CFB0D9}" dt="2022-10-30T09:00:10.333" v="368" actId="931"/>
          <ac:picMkLst>
            <pc:docMk/>
            <pc:sldMk cId="0" sldId="256"/>
            <ac:picMk id="16" creationId="{36803391-DF6A-0D0C-4E1C-4E45DA55AAB2}"/>
          </ac:picMkLst>
        </pc:picChg>
        <pc:picChg chg="add mod modCrop">
          <ac:chgData name="#SUMMIT BAJAJ#" userId="e67340c6-faa6-452d-8f07-1180efee1a47" providerId="ADAL" clId="{ED431FCA-BD53-9745-B1F0-D0B530CFB0D9}" dt="2022-10-30T09:02:25.649" v="414" actId="1076"/>
          <ac:picMkLst>
            <pc:docMk/>
            <pc:sldMk cId="0" sldId="256"/>
            <ac:picMk id="18" creationId="{46639093-5BBB-B92A-467B-88AD5F0ACABC}"/>
          </ac:picMkLst>
        </pc:picChg>
      </pc:sldChg>
      <pc:sldChg chg="addSp delSp modSp del mod modShow">
        <pc:chgData name="#SUMMIT BAJAJ#" userId="e67340c6-faa6-452d-8f07-1180efee1a47" providerId="ADAL" clId="{ED431FCA-BD53-9745-B1F0-D0B530CFB0D9}" dt="2022-11-05T16:11:23.928" v="14720" actId="2696"/>
        <pc:sldMkLst>
          <pc:docMk/>
          <pc:sldMk cId="0" sldId="257"/>
        </pc:sldMkLst>
        <pc:spChg chg="mod">
          <ac:chgData name="#SUMMIT BAJAJ#" userId="e67340c6-faa6-452d-8f07-1180efee1a47" providerId="ADAL" clId="{ED431FCA-BD53-9745-B1F0-D0B530CFB0D9}" dt="2022-10-30T09:16:37.608" v="965" actId="1076"/>
          <ac:spMkLst>
            <pc:docMk/>
            <pc:sldMk cId="0" sldId="257"/>
            <ac:spMk id="4" creationId="{00000000-0000-0000-0000-000000000000}"/>
          </ac:spMkLst>
        </pc:spChg>
        <pc:spChg chg="add del mod">
          <ac:chgData name="#SUMMIT BAJAJ#" userId="e67340c6-faa6-452d-8f07-1180efee1a47" providerId="ADAL" clId="{ED431FCA-BD53-9745-B1F0-D0B530CFB0D9}" dt="2022-10-30T09:21:25.125" v="1363" actId="20577"/>
          <ac:spMkLst>
            <pc:docMk/>
            <pc:sldMk cId="0" sldId="257"/>
            <ac:spMk id="27" creationId="{25AB01BD-3A65-77C0-FA5E-D6D220DE7699}"/>
          </ac:spMkLst>
        </pc:spChg>
        <pc:grpChg chg="del">
          <ac:chgData name="#SUMMIT BAJAJ#" userId="e67340c6-faa6-452d-8f07-1180efee1a47" providerId="ADAL" clId="{ED431FCA-BD53-9745-B1F0-D0B530CFB0D9}" dt="2022-10-30T09:16:39.441" v="966" actId="478"/>
          <ac:grpSpMkLst>
            <pc:docMk/>
            <pc:sldMk cId="0" sldId="257"/>
            <ac:grpSpMk id="2" creationId="{00000000-0000-0000-0000-000000000000}"/>
          </ac:grpSpMkLst>
        </pc:grpChg>
      </pc:sldChg>
      <pc:sldChg chg="addSp delSp modSp mod ord modNotesTx">
        <pc:chgData name="#SUMMIT BAJAJ#" userId="e67340c6-faa6-452d-8f07-1180efee1a47" providerId="ADAL" clId="{ED431FCA-BD53-9745-B1F0-D0B530CFB0D9}" dt="2022-11-06T05:32:04.013" v="18622" actId="20577"/>
        <pc:sldMkLst>
          <pc:docMk/>
          <pc:sldMk cId="0" sldId="258"/>
        </pc:sldMkLst>
        <pc:spChg chg="del">
          <ac:chgData name="#SUMMIT BAJAJ#" userId="e67340c6-faa6-452d-8f07-1180efee1a47" providerId="ADAL" clId="{ED431FCA-BD53-9745-B1F0-D0B530CFB0D9}" dt="2022-11-01T21:38:03.605" v="7434" actId="478"/>
          <ac:spMkLst>
            <pc:docMk/>
            <pc:sldMk cId="0" sldId="258"/>
            <ac:spMk id="2" creationId="{00000000-0000-0000-0000-000000000000}"/>
          </ac:spMkLst>
        </pc:spChg>
        <pc:spChg chg="del">
          <ac:chgData name="#SUMMIT BAJAJ#" userId="e67340c6-faa6-452d-8f07-1180efee1a47" providerId="ADAL" clId="{ED431FCA-BD53-9745-B1F0-D0B530CFB0D9}" dt="2022-11-01T21:38:02.112" v="7433" actId="478"/>
          <ac:spMkLst>
            <pc:docMk/>
            <pc:sldMk cId="0" sldId="258"/>
            <ac:spMk id="3" creationId="{00000000-0000-0000-0000-000000000000}"/>
          </ac:spMkLst>
        </pc:spChg>
        <pc:spChg chg="mod">
          <ac:chgData name="#SUMMIT BAJAJ#" userId="e67340c6-faa6-452d-8f07-1180efee1a47" providerId="ADAL" clId="{ED431FCA-BD53-9745-B1F0-D0B530CFB0D9}" dt="2022-11-01T21:38:41.518" v="7463" actId="1076"/>
          <ac:spMkLst>
            <pc:docMk/>
            <pc:sldMk cId="0" sldId="258"/>
            <ac:spMk id="10" creationId="{00000000-0000-0000-0000-000000000000}"/>
          </ac:spMkLst>
        </pc:spChg>
        <pc:spChg chg="add del">
          <ac:chgData name="#SUMMIT BAJAJ#" userId="e67340c6-faa6-452d-8f07-1180efee1a47" providerId="ADAL" clId="{ED431FCA-BD53-9745-B1F0-D0B530CFB0D9}" dt="2022-11-02T05:15:47.968" v="13176" actId="22"/>
          <ac:spMkLst>
            <pc:docMk/>
            <pc:sldMk cId="0" sldId="258"/>
            <ac:spMk id="13" creationId="{F4609CB8-7419-16E5-150D-B39141339FD9}"/>
          </ac:spMkLst>
        </pc:spChg>
        <pc:spChg chg="add del">
          <ac:chgData name="#SUMMIT BAJAJ#" userId="e67340c6-faa6-452d-8f07-1180efee1a47" providerId="ADAL" clId="{ED431FCA-BD53-9745-B1F0-D0B530CFB0D9}" dt="2022-11-02T05:16:23.847" v="13178" actId="22"/>
          <ac:spMkLst>
            <pc:docMk/>
            <pc:sldMk cId="0" sldId="258"/>
            <ac:spMk id="15" creationId="{01F5AA28-85D3-F5B8-9DAC-12DEAFD4D2C8}"/>
          </ac:spMkLst>
        </pc:spChg>
        <pc:spChg chg="add del">
          <ac:chgData name="#SUMMIT BAJAJ#" userId="e67340c6-faa6-452d-8f07-1180efee1a47" providerId="ADAL" clId="{ED431FCA-BD53-9745-B1F0-D0B530CFB0D9}" dt="2022-11-02T05:16:28.246" v="13182" actId="22"/>
          <ac:spMkLst>
            <pc:docMk/>
            <pc:sldMk cId="0" sldId="258"/>
            <ac:spMk id="17" creationId="{B5A897DB-CD29-3626-E5B8-84FBD849BDF5}"/>
          </ac:spMkLst>
        </pc:spChg>
        <pc:grpChg chg="del">
          <ac:chgData name="#SUMMIT BAJAJ#" userId="e67340c6-faa6-452d-8f07-1180efee1a47" providerId="ADAL" clId="{ED431FCA-BD53-9745-B1F0-D0B530CFB0D9}" dt="2022-11-01T21:38:04.899" v="7435" actId="478"/>
          <ac:grpSpMkLst>
            <pc:docMk/>
            <pc:sldMk cId="0" sldId="258"/>
            <ac:grpSpMk id="4" creationId="{00000000-0000-0000-0000-000000000000}"/>
          </ac:grpSpMkLst>
        </pc:grpChg>
        <pc:grpChg chg="del">
          <ac:chgData name="#SUMMIT BAJAJ#" userId="e67340c6-faa6-452d-8f07-1180efee1a47" providerId="ADAL" clId="{ED431FCA-BD53-9745-B1F0-D0B530CFB0D9}" dt="2022-11-01T21:37:59.461" v="7432" actId="478"/>
          <ac:grpSpMkLst>
            <pc:docMk/>
            <pc:sldMk cId="0" sldId="258"/>
            <ac:grpSpMk id="7" creationId="{00000000-0000-0000-0000-000000000000}"/>
          </ac:grpSpMkLst>
        </pc:grpChg>
        <pc:picChg chg="add mod">
          <ac:chgData name="#SUMMIT BAJAJ#" userId="e67340c6-faa6-452d-8f07-1180efee1a47" providerId="ADAL" clId="{ED431FCA-BD53-9745-B1F0-D0B530CFB0D9}" dt="2022-11-02T05:16:25.729" v="13180" actId="1076"/>
          <ac:picMkLst>
            <pc:docMk/>
            <pc:sldMk cId="0" sldId="258"/>
            <ac:picMk id="11" creationId="{32610EB6-2386-8580-6FA8-CEEFE5CC0C7C}"/>
          </ac:picMkLst>
        </pc:picChg>
      </pc:sldChg>
      <pc:sldChg chg="addSp delSp modSp mod ord modNotesTx">
        <pc:chgData name="#SUMMIT BAJAJ#" userId="e67340c6-faa6-452d-8f07-1180efee1a47" providerId="ADAL" clId="{ED431FCA-BD53-9745-B1F0-D0B530CFB0D9}" dt="2022-11-06T05:31:24.631" v="18612" actId="207"/>
        <pc:sldMkLst>
          <pc:docMk/>
          <pc:sldMk cId="0" sldId="259"/>
        </pc:sldMkLst>
        <pc:spChg chg="del mod">
          <ac:chgData name="#SUMMIT BAJAJ#" userId="e67340c6-faa6-452d-8f07-1180efee1a47" providerId="ADAL" clId="{ED431FCA-BD53-9745-B1F0-D0B530CFB0D9}" dt="2022-11-01T21:00:34.904" v="5058" actId="478"/>
          <ac:spMkLst>
            <pc:docMk/>
            <pc:sldMk cId="0" sldId="259"/>
            <ac:spMk id="2" creationId="{00000000-0000-0000-0000-000000000000}"/>
          </ac:spMkLst>
        </pc:spChg>
        <pc:spChg chg="del">
          <ac:chgData name="#SUMMIT BAJAJ#" userId="e67340c6-faa6-452d-8f07-1180efee1a47" providerId="ADAL" clId="{ED431FCA-BD53-9745-B1F0-D0B530CFB0D9}" dt="2022-11-01T21:00:37.639" v="5059" actId="478"/>
          <ac:spMkLst>
            <pc:docMk/>
            <pc:sldMk cId="0" sldId="259"/>
            <ac:spMk id="3" creationId="{00000000-0000-0000-0000-000000000000}"/>
          </ac:spMkLst>
        </pc:spChg>
        <pc:spChg chg="mod topLvl">
          <ac:chgData name="#SUMMIT BAJAJ#" userId="e67340c6-faa6-452d-8f07-1180efee1a47" providerId="ADAL" clId="{ED431FCA-BD53-9745-B1F0-D0B530CFB0D9}" dt="2022-11-02T02:32:41.294" v="9283" actId="20577"/>
          <ac:spMkLst>
            <pc:docMk/>
            <pc:sldMk cId="0" sldId="259"/>
            <ac:spMk id="5" creationId="{00000000-0000-0000-0000-000000000000}"/>
          </ac:spMkLst>
        </pc:spChg>
        <pc:spChg chg="add del mod topLvl">
          <ac:chgData name="#SUMMIT BAJAJ#" userId="e67340c6-faa6-452d-8f07-1180efee1a47" providerId="ADAL" clId="{ED431FCA-BD53-9745-B1F0-D0B530CFB0D9}" dt="2022-11-02T02:32:58.054" v="9284" actId="478"/>
          <ac:spMkLst>
            <pc:docMk/>
            <pc:sldMk cId="0" sldId="259"/>
            <ac:spMk id="6" creationId="{00000000-0000-0000-0000-000000000000}"/>
          </ac:spMkLst>
        </pc:spChg>
        <pc:spChg chg="del topLvl">
          <ac:chgData name="#SUMMIT BAJAJ#" userId="e67340c6-faa6-452d-8f07-1180efee1a47" providerId="ADAL" clId="{ED431FCA-BD53-9745-B1F0-D0B530CFB0D9}" dt="2022-11-01T21:02:13.643" v="5170" actId="478"/>
          <ac:spMkLst>
            <pc:docMk/>
            <pc:sldMk cId="0" sldId="259"/>
            <ac:spMk id="8" creationId="{00000000-0000-0000-0000-000000000000}"/>
          </ac:spMkLst>
        </pc:spChg>
        <pc:spChg chg="del mod topLvl">
          <ac:chgData name="#SUMMIT BAJAJ#" userId="e67340c6-faa6-452d-8f07-1180efee1a47" providerId="ADAL" clId="{ED431FCA-BD53-9745-B1F0-D0B530CFB0D9}" dt="2022-11-01T21:02:10.766" v="5169" actId="478"/>
          <ac:spMkLst>
            <pc:docMk/>
            <pc:sldMk cId="0" sldId="259"/>
            <ac:spMk id="9" creationId="{00000000-0000-0000-0000-000000000000}"/>
          </ac:spMkLst>
        </pc:spChg>
        <pc:spChg chg="del">
          <ac:chgData name="#SUMMIT BAJAJ#" userId="e67340c6-faa6-452d-8f07-1180efee1a47" providerId="ADAL" clId="{ED431FCA-BD53-9745-B1F0-D0B530CFB0D9}" dt="2022-10-30T11:04:39.279" v="2517" actId="478"/>
          <ac:spMkLst>
            <pc:docMk/>
            <pc:sldMk cId="0" sldId="259"/>
            <ac:spMk id="10" creationId="{00000000-0000-0000-0000-000000000000}"/>
          </ac:spMkLst>
        </pc:spChg>
        <pc:spChg chg="add del mod">
          <ac:chgData name="#SUMMIT BAJAJ#" userId="e67340c6-faa6-452d-8f07-1180efee1a47" providerId="ADAL" clId="{ED431FCA-BD53-9745-B1F0-D0B530CFB0D9}" dt="2022-11-02T02:32:18.073" v="9254" actId="478"/>
          <ac:spMkLst>
            <pc:docMk/>
            <pc:sldMk cId="0" sldId="259"/>
            <ac:spMk id="12" creationId="{557AFAD0-D071-08F0-7743-A50C1A75C0B8}"/>
          </ac:spMkLst>
        </pc:spChg>
        <pc:spChg chg="add del mod">
          <ac:chgData name="#SUMMIT BAJAJ#" userId="e67340c6-faa6-452d-8f07-1180efee1a47" providerId="ADAL" clId="{ED431FCA-BD53-9745-B1F0-D0B530CFB0D9}" dt="2022-11-02T02:32:18.073" v="9254" actId="478"/>
          <ac:spMkLst>
            <pc:docMk/>
            <pc:sldMk cId="0" sldId="259"/>
            <ac:spMk id="15" creationId="{92B0EF2D-4954-FCD8-E477-C4A70CC2EC83}"/>
          </ac:spMkLst>
        </pc:spChg>
        <pc:spChg chg="add del mod">
          <ac:chgData name="#SUMMIT BAJAJ#" userId="e67340c6-faa6-452d-8f07-1180efee1a47" providerId="ADAL" clId="{ED431FCA-BD53-9745-B1F0-D0B530CFB0D9}" dt="2022-11-02T02:32:24.618" v="9260" actId="478"/>
          <ac:spMkLst>
            <pc:docMk/>
            <pc:sldMk cId="0" sldId="259"/>
            <ac:spMk id="17" creationId="{E4117E82-D9A7-1452-7115-A2C26DF1038F}"/>
          </ac:spMkLst>
        </pc:spChg>
        <pc:spChg chg="add del mod">
          <ac:chgData name="#SUMMIT BAJAJ#" userId="e67340c6-faa6-452d-8f07-1180efee1a47" providerId="ADAL" clId="{ED431FCA-BD53-9745-B1F0-D0B530CFB0D9}" dt="2022-11-02T02:32:19.633" v="9255" actId="478"/>
          <ac:spMkLst>
            <pc:docMk/>
            <pc:sldMk cId="0" sldId="259"/>
            <ac:spMk id="19" creationId="{C732F6EF-D6A8-85F4-9D9F-CF37144D0475}"/>
          </ac:spMkLst>
        </pc:spChg>
        <pc:spChg chg="add del mod">
          <ac:chgData name="#SUMMIT BAJAJ#" userId="e67340c6-faa6-452d-8f07-1180efee1a47" providerId="ADAL" clId="{ED431FCA-BD53-9745-B1F0-D0B530CFB0D9}" dt="2022-11-02T02:32:26.033" v="9262" actId="478"/>
          <ac:spMkLst>
            <pc:docMk/>
            <pc:sldMk cId="0" sldId="259"/>
            <ac:spMk id="20" creationId="{32C64190-FC31-741B-0852-5A926CD474E3}"/>
          </ac:spMkLst>
        </pc:spChg>
        <pc:spChg chg="add del mod">
          <ac:chgData name="#SUMMIT BAJAJ#" userId="e67340c6-faa6-452d-8f07-1180efee1a47" providerId="ADAL" clId="{ED431FCA-BD53-9745-B1F0-D0B530CFB0D9}" dt="2022-11-02T02:32:21.274" v="9257" actId="478"/>
          <ac:spMkLst>
            <pc:docMk/>
            <pc:sldMk cId="0" sldId="259"/>
            <ac:spMk id="24" creationId="{E49CDF98-27D9-51D7-CDBF-CD315266A8C7}"/>
          </ac:spMkLst>
        </pc:spChg>
        <pc:spChg chg="add del mod">
          <ac:chgData name="#SUMMIT BAJAJ#" userId="e67340c6-faa6-452d-8f07-1180efee1a47" providerId="ADAL" clId="{ED431FCA-BD53-9745-B1F0-D0B530CFB0D9}" dt="2022-11-02T02:32:29.317" v="9264" actId="478"/>
          <ac:spMkLst>
            <pc:docMk/>
            <pc:sldMk cId="0" sldId="259"/>
            <ac:spMk id="25" creationId="{A5CD0270-B51B-76C3-7817-5DA8933943B3}"/>
          </ac:spMkLst>
        </pc:spChg>
        <pc:spChg chg="add del mod">
          <ac:chgData name="#SUMMIT BAJAJ#" userId="e67340c6-faa6-452d-8f07-1180efee1a47" providerId="ADAL" clId="{ED431FCA-BD53-9745-B1F0-D0B530CFB0D9}" dt="2022-11-02T02:32:18.073" v="9254" actId="478"/>
          <ac:spMkLst>
            <pc:docMk/>
            <pc:sldMk cId="0" sldId="259"/>
            <ac:spMk id="28" creationId="{85B66B5B-7628-B3C2-C009-317F481766BA}"/>
          </ac:spMkLst>
        </pc:spChg>
        <pc:spChg chg="add del mod">
          <ac:chgData name="#SUMMIT BAJAJ#" userId="e67340c6-faa6-452d-8f07-1180efee1a47" providerId="ADAL" clId="{ED431FCA-BD53-9745-B1F0-D0B530CFB0D9}" dt="2022-11-02T02:32:18.073" v="9254" actId="478"/>
          <ac:spMkLst>
            <pc:docMk/>
            <pc:sldMk cId="0" sldId="259"/>
            <ac:spMk id="29" creationId="{F4ABBCDA-D1C6-53C9-7E8E-7C6A3C378B99}"/>
          </ac:spMkLst>
        </pc:spChg>
        <pc:spChg chg="add del mod">
          <ac:chgData name="#SUMMIT BAJAJ#" userId="e67340c6-faa6-452d-8f07-1180efee1a47" providerId="ADAL" clId="{ED431FCA-BD53-9745-B1F0-D0B530CFB0D9}" dt="2022-11-02T02:32:18.073" v="9254" actId="478"/>
          <ac:spMkLst>
            <pc:docMk/>
            <pc:sldMk cId="0" sldId="259"/>
            <ac:spMk id="32" creationId="{3E2A7A11-768F-AD2D-7569-DDEC3CBCF814}"/>
          </ac:spMkLst>
        </pc:spChg>
        <pc:spChg chg="add del mod">
          <ac:chgData name="#SUMMIT BAJAJ#" userId="e67340c6-faa6-452d-8f07-1180efee1a47" providerId="ADAL" clId="{ED431FCA-BD53-9745-B1F0-D0B530CFB0D9}" dt="2022-11-02T02:32:20.475" v="9256" actId="478"/>
          <ac:spMkLst>
            <pc:docMk/>
            <pc:sldMk cId="0" sldId="259"/>
            <ac:spMk id="33" creationId="{65BC36C2-B467-C697-9DBF-65330D6858DA}"/>
          </ac:spMkLst>
        </pc:spChg>
        <pc:spChg chg="add del mod">
          <ac:chgData name="#SUMMIT BAJAJ#" userId="e67340c6-faa6-452d-8f07-1180efee1a47" providerId="ADAL" clId="{ED431FCA-BD53-9745-B1F0-D0B530CFB0D9}" dt="2022-11-02T02:32:01.502" v="9249"/>
          <ac:spMkLst>
            <pc:docMk/>
            <pc:sldMk cId="0" sldId="259"/>
            <ac:spMk id="35" creationId="{807ED483-0B90-A5C4-C03F-157315CCA7EC}"/>
          </ac:spMkLst>
        </pc:spChg>
        <pc:spChg chg="add mod">
          <ac:chgData name="#SUMMIT BAJAJ#" userId="e67340c6-faa6-452d-8f07-1180efee1a47" providerId="ADAL" clId="{ED431FCA-BD53-9745-B1F0-D0B530CFB0D9}" dt="2022-11-02T02:40:14.544" v="9443" actId="1076"/>
          <ac:spMkLst>
            <pc:docMk/>
            <pc:sldMk cId="0" sldId="259"/>
            <ac:spMk id="36" creationId="{D2095429-6AF6-19B8-02B6-9F79E9E7FAB4}"/>
          </ac:spMkLst>
        </pc:spChg>
        <pc:spChg chg="add mod">
          <ac:chgData name="#SUMMIT BAJAJ#" userId="e67340c6-faa6-452d-8f07-1180efee1a47" providerId="ADAL" clId="{ED431FCA-BD53-9745-B1F0-D0B530CFB0D9}" dt="2022-11-02T02:40:16.875" v="9444" actId="120"/>
          <ac:spMkLst>
            <pc:docMk/>
            <pc:sldMk cId="0" sldId="259"/>
            <ac:spMk id="37" creationId="{CA3AAD05-E1F1-ACCB-AF53-2E5D2F67B0C7}"/>
          </ac:spMkLst>
        </pc:spChg>
        <pc:spChg chg="add mod">
          <ac:chgData name="#SUMMIT BAJAJ#" userId="e67340c6-faa6-452d-8f07-1180efee1a47" providerId="ADAL" clId="{ED431FCA-BD53-9745-B1F0-D0B530CFB0D9}" dt="2022-11-02T02:39:35.510" v="9433" actId="1076"/>
          <ac:spMkLst>
            <pc:docMk/>
            <pc:sldMk cId="0" sldId="259"/>
            <ac:spMk id="41" creationId="{B8F20B5C-5357-04CA-3DBC-9E127133E625}"/>
          </ac:spMkLst>
        </pc:spChg>
        <pc:spChg chg="add mod">
          <ac:chgData name="#SUMMIT BAJAJ#" userId="e67340c6-faa6-452d-8f07-1180efee1a47" providerId="ADAL" clId="{ED431FCA-BD53-9745-B1F0-D0B530CFB0D9}" dt="2022-11-02T02:40:03.939" v="9441" actId="14100"/>
          <ac:spMkLst>
            <pc:docMk/>
            <pc:sldMk cId="0" sldId="259"/>
            <ac:spMk id="42" creationId="{FF3315E7-C525-BE91-07DA-BFAF56CC0684}"/>
          </ac:spMkLst>
        </pc:spChg>
        <pc:spChg chg="add mod">
          <ac:chgData name="#SUMMIT BAJAJ#" userId="e67340c6-faa6-452d-8f07-1180efee1a47" providerId="ADAL" clId="{ED431FCA-BD53-9745-B1F0-D0B530CFB0D9}" dt="2022-11-02T02:42:18.813" v="9532" actId="20577"/>
          <ac:spMkLst>
            <pc:docMk/>
            <pc:sldMk cId="0" sldId="259"/>
            <ac:spMk id="43" creationId="{4F534791-82BC-0BBB-436E-580DB59077A6}"/>
          </ac:spMkLst>
        </pc:spChg>
        <pc:spChg chg="add mod">
          <ac:chgData name="#SUMMIT BAJAJ#" userId="e67340c6-faa6-452d-8f07-1180efee1a47" providerId="ADAL" clId="{ED431FCA-BD53-9745-B1F0-D0B530CFB0D9}" dt="2022-11-02T02:41:39.032" v="9524" actId="14100"/>
          <ac:spMkLst>
            <pc:docMk/>
            <pc:sldMk cId="0" sldId="259"/>
            <ac:spMk id="45" creationId="{4505CB07-C4EB-955A-90FF-23E13C7D4DD1}"/>
          </ac:spMkLst>
        </pc:spChg>
        <pc:spChg chg="add mod">
          <ac:chgData name="#SUMMIT BAJAJ#" userId="e67340c6-faa6-452d-8f07-1180efee1a47" providerId="ADAL" clId="{ED431FCA-BD53-9745-B1F0-D0B530CFB0D9}" dt="2022-11-02T02:42:33.340" v="9541" actId="1076"/>
          <ac:spMkLst>
            <pc:docMk/>
            <pc:sldMk cId="0" sldId="259"/>
            <ac:spMk id="48" creationId="{D63D182A-B564-3F32-9C70-DCF594197E55}"/>
          </ac:spMkLst>
        </pc:spChg>
        <pc:spChg chg="add mod">
          <ac:chgData name="#SUMMIT BAJAJ#" userId="e67340c6-faa6-452d-8f07-1180efee1a47" providerId="ADAL" clId="{ED431FCA-BD53-9745-B1F0-D0B530CFB0D9}" dt="2022-11-02T02:43:52.202" v="9580" actId="20577"/>
          <ac:spMkLst>
            <pc:docMk/>
            <pc:sldMk cId="0" sldId="259"/>
            <ac:spMk id="51" creationId="{275B00AA-CC92-58B1-EA6B-9C9F52485769}"/>
          </ac:spMkLst>
        </pc:spChg>
        <pc:grpChg chg="del">
          <ac:chgData name="#SUMMIT BAJAJ#" userId="e67340c6-faa6-452d-8f07-1180efee1a47" providerId="ADAL" clId="{ED431FCA-BD53-9745-B1F0-D0B530CFB0D9}" dt="2022-10-30T10:53:30.301" v="2450" actId="165"/>
          <ac:grpSpMkLst>
            <pc:docMk/>
            <pc:sldMk cId="0" sldId="259"/>
            <ac:grpSpMk id="4" creationId="{00000000-0000-0000-0000-000000000000}"/>
          </ac:grpSpMkLst>
        </pc:grpChg>
        <pc:grpChg chg="del">
          <ac:chgData name="#SUMMIT BAJAJ#" userId="e67340c6-faa6-452d-8f07-1180efee1a47" providerId="ADAL" clId="{ED431FCA-BD53-9745-B1F0-D0B530CFB0D9}" dt="2022-11-01T21:02:10.766" v="5169" actId="478"/>
          <ac:grpSpMkLst>
            <pc:docMk/>
            <pc:sldMk cId="0" sldId="259"/>
            <ac:grpSpMk id="7" creationId="{00000000-0000-0000-0000-000000000000}"/>
          </ac:grpSpMkLst>
        </pc:grpChg>
        <pc:grpChg chg="del mod">
          <ac:chgData name="#SUMMIT BAJAJ#" userId="e67340c6-faa6-452d-8f07-1180efee1a47" providerId="ADAL" clId="{ED431FCA-BD53-9745-B1F0-D0B530CFB0D9}" dt="2022-10-30T11:05:19.667" v="2558" actId="478"/>
          <ac:grpSpMkLst>
            <pc:docMk/>
            <pc:sldMk cId="0" sldId="259"/>
            <ac:grpSpMk id="11" creationId="{00000000-0000-0000-0000-000000000000}"/>
          </ac:grpSpMkLst>
        </pc:grpChg>
        <pc:picChg chg="add del mod">
          <ac:chgData name="#SUMMIT BAJAJ#" userId="e67340c6-faa6-452d-8f07-1180efee1a47" providerId="ADAL" clId="{ED431FCA-BD53-9745-B1F0-D0B530CFB0D9}" dt="2022-11-02T02:32:31.448" v="9266" actId="478"/>
          <ac:picMkLst>
            <pc:docMk/>
            <pc:sldMk cId="0" sldId="259"/>
            <ac:picMk id="4" creationId="{B90B792D-4443-02DC-C3BC-539172B48059}"/>
          </ac:picMkLst>
        </pc:picChg>
        <pc:picChg chg="add del mod">
          <ac:chgData name="#SUMMIT BAJAJ#" userId="e67340c6-faa6-452d-8f07-1180efee1a47" providerId="ADAL" clId="{ED431FCA-BD53-9745-B1F0-D0B530CFB0D9}" dt="2022-11-02T02:32:18.073" v="9254" actId="478"/>
          <ac:picMkLst>
            <pc:docMk/>
            <pc:sldMk cId="0" sldId="259"/>
            <ac:picMk id="14" creationId="{47532E4D-F53C-6510-779D-01C2BF2064FD}"/>
          </ac:picMkLst>
        </pc:picChg>
        <pc:picChg chg="add del mod">
          <ac:chgData name="#SUMMIT BAJAJ#" userId="e67340c6-faa6-452d-8f07-1180efee1a47" providerId="ADAL" clId="{ED431FCA-BD53-9745-B1F0-D0B530CFB0D9}" dt="2022-11-02T02:32:18.073" v="9254" actId="478"/>
          <ac:picMkLst>
            <pc:docMk/>
            <pc:sldMk cId="0" sldId="259"/>
            <ac:picMk id="18" creationId="{B355EFDB-29A6-AC75-9B18-62D431544FC5}"/>
          </ac:picMkLst>
        </pc:picChg>
        <pc:picChg chg="add del mod">
          <ac:chgData name="#SUMMIT BAJAJ#" userId="e67340c6-faa6-452d-8f07-1180efee1a47" providerId="ADAL" clId="{ED431FCA-BD53-9745-B1F0-D0B530CFB0D9}" dt="2022-11-01T21:04:55.549" v="5280" actId="478"/>
          <ac:picMkLst>
            <pc:docMk/>
            <pc:sldMk cId="0" sldId="259"/>
            <ac:picMk id="21" creationId="{FF52F3E0-7DC4-7370-BBAF-30938497805D}"/>
          </ac:picMkLst>
        </pc:picChg>
        <pc:picChg chg="add del">
          <ac:chgData name="#SUMMIT BAJAJ#" userId="e67340c6-faa6-452d-8f07-1180efee1a47" providerId="ADAL" clId="{ED431FCA-BD53-9745-B1F0-D0B530CFB0D9}" dt="2022-11-01T21:05:03.555" v="5282" actId="478"/>
          <ac:picMkLst>
            <pc:docMk/>
            <pc:sldMk cId="0" sldId="259"/>
            <ac:picMk id="22" creationId="{4A5B3486-B8E9-6640-C1DE-90E4C9654E4E}"/>
          </ac:picMkLst>
        </pc:picChg>
        <pc:picChg chg="add del mod">
          <ac:chgData name="#SUMMIT BAJAJ#" userId="e67340c6-faa6-452d-8f07-1180efee1a47" providerId="ADAL" clId="{ED431FCA-BD53-9745-B1F0-D0B530CFB0D9}" dt="2022-11-02T02:32:28.089" v="9263" actId="478"/>
          <ac:picMkLst>
            <pc:docMk/>
            <pc:sldMk cId="0" sldId="259"/>
            <ac:picMk id="23" creationId="{8DA4E55B-2A5E-1978-48BE-ABBE5FD612E2}"/>
          </ac:picMkLst>
        </pc:picChg>
        <pc:picChg chg="add del mod">
          <ac:chgData name="#SUMMIT BAJAJ#" userId="e67340c6-faa6-452d-8f07-1180efee1a47" providerId="ADAL" clId="{ED431FCA-BD53-9745-B1F0-D0B530CFB0D9}" dt="2022-11-01T21:09:01.020" v="5373" actId="478"/>
          <ac:picMkLst>
            <pc:docMk/>
            <pc:sldMk cId="0" sldId="259"/>
            <ac:picMk id="26" creationId="{7572CB18-F328-B8F8-3C90-9278494D5A68}"/>
          </ac:picMkLst>
        </pc:picChg>
        <pc:picChg chg="add del mod">
          <ac:chgData name="#SUMMIT BAJAJ#" userId="e67340c6-faa6-452d-8f07-1180efee1a47" providerId="ADAL" clId="{ED431FCA-BD53-9745-B1F0-D0B530CFB0D9}" dt="2022-11-02T02:32:22.566" v="9259" actId="478"/>
          <ac:picMkLst>
            <pc:docMk/>
            <pc:sldMk cId="0" sldId="259"/>
            <ac:picMk id="27" creationId="{59C6902E-8AAC-0D8E-51AA-75236A0231B9}"/>
          </ac:picMkLst>
        </pc:picChg>
        <pc:picChg chg="add del mod">
          <ac:chgData name="#SUMMIT BAJAJ#" userId="e67340c6-faa6-452d-8f07-1180efee1a47" providerId="ADAL" clId="{ED431FCA-BD53-9745-B1F0-D0B530CFB0D9}" dt="2022-11-01T21:12:31.432" v="5519" actId="478"/>
          <ac:picMkLst>
            <pc:docMk/>
            <pc:sldMk cId="0" sldId="259"/>
            <ac:picMk id="30" creationId="{AF229FE4-47CF-41E5-CFE2-36630F079C98}"/>
          </ac:picMkLst>
        </pc:picChg>
        <pc:picChg chg="add del mod">
          <ac:chgData name="#SUMMIT BAJAJ#" userId="e67340c6-faa6-452d-8f07-1180efee1a47" providerId="ADAL" clId="{ED431FCA-BD53-9745-B1F0-D0B530CFB0D9}" dt="2022-11-01T21:14:54.853" v="5723" actId="478"/>
          <ac:picMkLst>
            <pc:docMk/>
            <pc:sldMk cId="0" sldId="259"/>
            <ac:picMk id="31" creationId="{06A437F9-255A-2DF7-7D2E-08F424C3541B}"/>
          </ac:picMkLst>
        </pc:picChg>
        <pc:picChg chg="add del mod">
          <ac:chgData name="#SUMMIT BAJAJ#" userId="e67340c6-faa6-452d-8f07-1180efee1a47" providerId="ADAL" clId="{ED431FCA-BD53-9745-B1F0-D0B530CFB0D9}" dt="2022-11-02T02:32:18.073" v="9254" actId="478"/>
          <ac:picMkLst>
            <pc:docMk/>
            <pc:sldMk cId="0" sldId="259"/>
            <ac:picMk id="34" creationId="{FE2B345D-DFB7-292A-7F40-96E9C486BF64}"/>
          </ac:picMkLst>
        </pc:picChg>
        <pc:picChg chg="add mod">
          <ac:chgData name="#SUMMIT BAJAJ#" userId="e67340c6-faa6-452d-8f07-1180efee1a47" providerId="ADAL" clId="{ED431FCA-BD53-9745-B1F0-D0B530CFB0D9}" dt="2022-11-02T02:41:02.672" v="9471" actId="1076"/>
          <ac:picMkLst>
            <pc:docMk/>
            <pc:sldMk cId="0" sldId="259"/>
            <ac:picMk id="38" creationId="{1569240F-97C4-F5B2-C4EE-3DBFDF063DD3}"/>
          </ac:picMkLst>
        </pc:picChg>
        <pc:picChg chg="add mod">
          <ac:chgData name="#SUMMIT BAJAJ#" userId="e67340c6-faa6-452d-8f07-1180efee1a47" providerId="ADAL" clId="{ED431FCA-BD53-9745-B1F0-D0B530CFB0D9}" dt="2022-11-02T02:41:20.818" v="9477" actId="1076"/>
          <ac:picMkLst>
            <pc:docMk/>
            <pc:sldMk cId="0" sldId="259"/>
            <ac:picMk id="44" creationId="{A4BA57A8-56C1-6B21-B2E9-470936177442}"/>
          </ac:picMkLst>
        </pc:picChg>
        <pc:picChg chg="add mod">
          <ac:chgData name="#SUMMIT BAJAJ#" userId="e67340c6-faa6-452d-8f07-1180efee1a47" providerId="ADAL" clId="{ED431FCA-BD53-9745-B1F0-D0B530CFB0D9}" dt="2022-11-02T02:42:14.323" v="9530" actId="1076"/>
          <ac:picMkLst>
            <pc:docMk/>
            <pc:sldMk cId="0" sldId="259"/>
            <ac:picMk id="46" creationId="{C307AFEE-F5C8-6A95-513B-F06FE87E7614}"/>
          </ac:picMkLst>
        </pc:picChg>
        <pc:picChg chg="add del">
          <ac:chgData name="#SUMMIT BAJAJ#" userId="e67340c6-faa6-452d-8f07-1180efee1a47" providerId="ADAL" clId="{ED431FCA-BD53-9745-B1F0-D0B530CFB0D9}" dt="2022-11-02T02:42:20.595" v="9534"/>
          <ac:picMkLst>
            <pc:docMk/>
            <pc:sldMk cId="0" sldId="259"/>
            <ac:picMk id="47" creationId="{D920F4EF-9F3A-0A73-5FC5-07DE08A6A174}"/>
          </ac:picMkLst>
        </pc:picChg>
        <pc:picChg chg="add del">
          <ac:chgData name="#SUMMIT BAJAJ#" userId="e67340c6-faa6-452d-8f07-1180efee1a47" providerId="ADAL" clId="{ED431FCA-BD53-9745-B1F0-D0B530CFB0D9}" dt="2022-11-02T02:43:17.020" v="9543" actId="478"/>
          <ac:picMkLst>
            <pc:docMk/>
            <pc:sldMk cId="0" sldId="259"/>
            <ac:picMk id="49" creationId="{A4B1093B-EB2F-9088-8D70-2ED402D4846A}"/>
          </ac:picMkLst>
        </pc:picChg>
        <pc:picChg chg="add mod">
          <ac:chgData name="#SUMMIT BAJAJ#" userId="e67340c6-faa6-452d-8f07-1180efee1a47" providerId="ADAL" clId="{ED431FCA-BD53-9745-B1F0-D0B530CFB0D9}" dt="2022-11-02T02:43:30.429" v="9547" actId="1076"/>
          <ac:picMkLst>
            <pc:docMk/>
            <pc:sldMk cId="0" sldId="259"/>
            <ac:picMk id="50" creationId="{599762FE-BD33-7F07-A5A8-C5072FB2F3C5}"/>
          </ac:picMkLst>
        </pc:picChg>
        <pc:cxnChg chg="add del mod">
          <ac:chgData name="#SUMMIT BAJAJ#" userId="e67340c6-faa6-452d-8f07-1180efee1a47" providerId="ADAL" clId="{ED431FCA-BD53-9745-B1F0-D0B530CFB0D9}" dt="2022-11-02T02:32:30.104" v="9265" actId="478"/>
          <ac:cxnSpMkLst>
            <pc:docMk/>
            <pc:sldMk cId="0" sldId="259"/>
            <ac:cxnSpMk id="11" creationId="{BDA971F7-50B5-62DF-492D-D3A8EFBC1331}"/>
          </ac:cxnSpMkLst>
        </pc:cxnChg>
        <pc:cxnChg chg="add mod">
          <ac:chgData name="#SUMMIT BAJAJ#" userId="e67340c6-faa6-452d-8f07-1180efee1a47" providerId="ADAL" clId="{ED431FCA-BD53-9745-B1F0-D0B530CFB0D9}" dt="2022-11-02T02:39:03.921" v="9412" actId="1076"/>
          <ac:cxnSpMkLst>
            <pc:docMk/>
            <pc:sldMk cId="0" sldId="259"/>
            <ac:cxnSpMk id="40" creationId="{52A6E309-6F1C-2830-A53A-CDDC290D823B}"/>
          </ac:cxnSpMkLst>
        </pc:cxnChg>
      </pc:sldChg>
      <pc:sldChg chg="del">
        <pc:chgData name="#SUMMIT BAJAJ#" userId="e67340c6-faa6-452d-8f07-1180efee1a47" providerId="ADAL" clId="{ED431FCA-BD53-9745-B1F0-D0B530CFB0D9}" dt="2022-11-01T22:43:22.146" v="8391" actId="2696"/>
        <pc:sldMkLst>
          <pc:docMk/>
          <pc:sldMk cId="0" sldId="260"/>
        </pc:sldMkLst>
      </pc:sldChg>
      <pc:sldChg chg="addSp delSp modSp mod ord modNotesTx">
        <pc:chgData name="#SUMMIT BAJAJ#" userId="e67340c6-faa6-452d-8f07-1180efee1a47" providerId="ADAL" clId="{ED431FCA-BD53-9745-B1F0-D0B530CFB0D9}" dt="2022-11-02T04:43:05.400" v="12544" actId="20577"/>
        <pc:sldMkLst>
          <pc:docMk/>
          <pc:sldMk cId="0" sldId="261"/>
        </pc:sldMkLst>
        <pc:spChg chg="mod topLvl">
          <ac:chgData name="#SUMMIT BAJAJ#" userId="e67340c6-faa6-452d-8f07-1180efee1a47" providerId="ADAL" clId="{ED431FCA-BD53-9745-B1F0-D0B530CFB0D9}" dt="2022-10-30T13:57:13.918" v="2954" actId="20577"/>
          <ac:spMkLst>
            <pc:docMk/>
            <pc:sldMk cId="0" sldId="261"/>
            <ac:spMk id="15" creationId="{00000000-0000-0000-0000-000000000000}"/>
          </ac:spMkLst>
        </pc:spChg>
        <pc:spChg chg="del mod topLvl">
          <ac:chgData name="#SUMMIT BAJAJ#" userId="e67340c6-faa6-452d-8f07-1180efee1a47" providerId="ADAL" clId="{ED431FCA-BD53-9745-B1F0-D0B530CFB0D9}" dt="2022-10-30T13:53:05.021" v="2931" actId="478"/>
          <ac:spMkLst>
            <pc:docMk/>
            <pc:sldMk cId="0" sldId="261"/>
            <ac:spMk id="16" creationId="{00000000-0000-0000-0000-000000000000}"/>
          </ac:spMkLst>
        </pc:spChg>
        <pc:spChg chg="mod">
          <ac:chgData name="#SUMMIT BAJAJ#" userId="e67340c6-faa6-452d-8f07-1180efee1a47" providerId="ADAL" clId="{ED431FCA-BD53-9745-B1F0-D0B530CFB0D9}" dt="2022-10-30T11:10:50.972" v="2657" actId="20577"/>
          <ac:spMkLst>
            <pc:docMk/>
            <pc:sldMk cId="0" sldId="261"/>
            <ac:spMk id="18" creationId="{00000000-0000-0000-0000-000000000000}"/>
          </ac:spMkLst>
        </pc:spChg>
        <pc:spChg chg="mod">
          <ac:chgData name="#SUMMIT BAJAJ#" userId="e67340c6-faa6-452d-8f07-1180efee1a47" providerId="ADAL" clId="{ED431FCA-BD53-9745-B1F0-D0B530CFB0D9}" dt="2022-10-30T11:14:11.868" v="2681" actId="14100"/>
          <ac:spMkLst>
            <pc:docMk/>
            <pc:sldMk cId="0" sldId="261"/>
            <ac:spMk id="21" creationId="{00000000-0000-0000-0000-000000000000}"/>
          </ac:spMkLst>
        </pc:spChg>
        <pc:spChg chg="mod">
          <ac:chgData name="#SUMMIT BAJAJ#" userId="e67340c6-faa6-452d-8f07-1180efee1a47" providerId="ADAL" clId="{ED431FCA-BD53-9745-B1F0-D0B530CFB0D9}" dt="2022-11-01T21:29:08.176" v="6477" actId="207"/>
          <ac:spMkLst>
            <pc:docMk/>
            <pc:sldMk cId="0" sldId="261"/>
            <ac:spMk id="29" creationId="{00000000-0000-0000-0000-000000000000}"/>
          </ac:spMkLst>
        </pc:spChg>
        <pc:spChg chg="add del mod">
          <ac:chgData name="#SUMMIT BAJAJ#" userId="e67340c6-faa6-452d-8f07-1180efee1a47" providerId="ADAL" clId="{ED431FCA-BD53-9745-B1F0-D0B530CFB0D9}" dt="2022-10-30T11:14:42.689" v="2683"/>
          <ac:spMkLst>
            <pc:docMk/>
            <pc:sldMk cId="0" sldId="261"/>
            <ac:spMk id="30" creationId="{3CDADEBC-3B4D-60F0-AF3F-D014316815E5}"/>
          </ac:spMkLst>
        </pc:spChg>
        <pc:spChg chg="add mod">
          <ac:chgData name="#SUMMIT BAJAJ#" userId="e67340c6-faa6-452d-8f07-1180efee1a47" providerId="ADAL" clId="{ED431FCA-BD53-9745-B1F0-D0B530CFB0D9}" dt="2022-10-30T14:41:18.869" v="3668" actId="14100"/>
          <ac:spMkLst>
            <pc:docMk/>
            <pc:sldMk cId="0" sldId="261"/>
            <ac:spMk id="32" creationId="{8CE88DA8-5CEC-FD9C-11CC-51B20F720E9E}"/>
          </ac:spMkLst>
        </pc:spChg>
        <pc:spChg chg="add del">
          <ac:chgData name="#SUMMIT BAJAJ#" userId="e67340c6-faa6-452d-8f07-1180efee1a47" providerId="ADAL" clId="{ED431FCA-BD53-9745-B1F0-D0B530CFB0D9}" dt="2022-10-30T13:54:18.792" v="2941" actId="478"/>
          <ac:spMkLst>
            <pc:docMk/>
            <pc:sldMk cId="0" sldId="261"/>
            <ac:spMk id="34" creationId="{D6FB96DA-CB26-EF8D-6978-71DDDA5B1FB4}"/>
          </ac:spMkLst>
        </pc:spChg>
        <pc:spChg chg="add mod">
          <ac:chgData name="#SUMMIT BAJAJ#" userId="e67340c6-faa6-452d-8f07-1180efee1a47" providerId="ADAL" clId="{ED431FCA-BD53-9745-B1F0-D0B530CFB0D9}" dt="2022-10-30T14:03:39.340" v="3065" actId="1076"/>
          <ac:spMkLst>
            <pc:docMk/>
            <pc:sldMk cId="0" sldId="261"/>
            <ac:spMk id="36" creationId="{E6DE22E2-3624-0441-D141-B09EDB740763}"/>
          </ac:spMkLst>
        </pc:spChg>
        <pc:spChg chg="add del mod">
          <ac:chgData name="#SUMMIT BAJAJ#" userId="e67340c6-faa6-452d-8f07-1180efee1a47" providerId="ADAL" clId="{ED431FCA-BD53-9745-B1F0-D0B530CFB0D9}" dt="2022-10-30T14:03:15.024" v="3053" actId="478"/>
          <ac:spMkLst>
            <pc:docMk/>
            <pc:sldMk cId="0" sldId="261"/>
            <ac:spMk id="37" creationId="{8B64B7EC-7532-F9ED-FBAD-33E2C30ADCB7}"/>
          </ac:spMkLst>
        </pc:spChg>
        <pc:spChg chg="add mod">
          <ac:chgData name="#SUMMIT BAJAJ#" userId="e67340c6-faa6-452d-8f07-1180efee1a47" providerId="ADAL" clId="{ED431FCA-BD53-9745-B1F0-D0B530CFB0D9}" dt="2022-10-30T14:05:59.844" v="3111" actId="14100"/>
          <ac:spMkLst>
            <pc:docMk/>
            <pc:sldMk cId="0" sldId="261"/>
            <ac:spMk id="39" creationId="{EDF19DEE-10A4-00C8-E2E3-C935FDDE03A6}"/>
          </ac:spMkLst>
        </pc:spChg>
        <pc:spChg chg="add mod">
          <ac:chgData name="#SUMMIT BAJAJ#" userId="e67340c6-faa6-452d-8f07-1180efee1a47" providerId="ADAL" clId="{ED431FCA-BD53-9745-B1F0-D0B530CFB0D9}" dt="2022-10-30T14:05:54.132" v="3110" actId="20577"/>
          <ac:spMkLst>
            <pc:docMk/>
            <pc:sldMk cId="0" sldId="261"/>
            <ac:spMk id="40" creationId="{CB54C0A2-698F-EF8B-48C0-C41B25BE7FB0}"/>
          </ac:spMkLst>
        </pc:spChg>
        <pc:spChg chg="add mod">
          <ac:chgData name="#SUMMIT BAJAJ#" userId="e67340c6-faa6-452d-8f07-1180efee1a47" providerId="ADAL" clId="{ED431FCA-BD53-9745-B1F0-D0B530CFB0D9}" dt="2022-11-01T21:26:26.461" v="6240" actId="20577"/>
          <ac:spMkLst>
            <pc:docMk/>
            <pc:sldMk cId="0" sldId="261"/>
            <ac:spMk id="41" creationId="{4338A529-FA81-AD60-7F58-7CDBF1895DFD}"/>
          </ac:spMkLst>
        </pc:spChg>
        <pc:spChg chg="add mod">
          <ac:chgData name="#SUMMIT BAJAJ#" userId="e67340c6-faa6-452d-8f07-1180efee1a47" providerId="ADAL" clId="{ED431FCA-BD53-9745-B1F0-D0B530CFB0D9}" dt="2022-10-30T14:04:39.093" v="3071" actId="1076"/>
          <ac:spMkLst>
            <pc:docMk/>
            <pc:sldMk cId="0" sldId="261"/>
            <ac:spMk id="42" creationId="{15D48450-C653-943F-F03F-B20D24445185}"/>
          </ac:spMkLst>
        </pc:spChg>
        <pc:spChg chg="add mod">
          <ac:chgData name="#SUMMIT BAJAJ#" userId="e67340c6-faa6-452d-8f07-1180efee1a47" providerId="ADAL" clId="{ED431FCA-BD53-9745-B1F0-D0B530CFB0D9}" dt="2022-10-30T14:29:18.205" v="3472" actId="20577"/>
          <ac:spMkLst>
            <pc:docMk/>
            <pc:sldMk cId="0" sldId="261"/>
            <ac:spMk id="43" creationId="{CBE00D36-EBB9-26E4-EB38-B94D94632BB0}"/>
          </ac:spMkLst>
        </pc:spChg>
        <pc:spChg chg="add del mod">
          <ac:chgData name="#SUMMIT BAJAJ#" userId="e67340c6-faa6-452d-8f07-1180efee1a47" providerId="ADAL" clId="{ED431FCA-BD53-9745-B1F0-D0B530CFB0D9}" dt="2022-10-30T14:27:18.896" v="3379" actId="478"/>
          <ac:spMkLst>
            <pc:docMk/>
            <pc:sldMk cId="0" sldId="261"/>
            <ac:spMk id="44" creationId="{59F0839C-C1D0-AA63-0952-77B8955F52AA}"/>
          </ac:spMkLst>
        </pc:spChg>
        <pc:spChg chg="add mod">
          <ac:chgData name="#SUMMIT BAJAJ#" userId="e67340c6-faa6-452d-8f07-1180efee1a47" providerId="ADAL" clId="{ED431FCA-BD53-9745-B1F0-D0B530CFB0D9}" dt="2022-10-30T14:28:05.016" v="3405" actId="20577"/>
          <ac:spMkLst>
            <pc:docMk/>
            <pc:sldMk cId="0" sldId="261"/>
            <ac:spMk id="46" creationId="{5258EC00-72C4-F8D9-7B07-2DDC9DF6FD71}"/>
          </ac:spMkLst>
        </pc:spChg>
        <pc:spChg chg="add mod">
          <ac:chgData name="#SUMMIT BAJAJ#" userId="e67340c6-faa6-452d-8f07-1180efee1a47" providerId="ADAL" clId="{ED431FCA-BD53-9745-B1F0-D0B530CFB0D9}" dt="2022-10-30T14:41:15.168" v="3666" actId="14100"/>
          <ac:spMkLst>
            <pc:docMk/>
            <pc:sldMk cId="0" sldId="261"/>
            <ac:spMk id="47" creationId="{0A0192D6-FF79-F4FE-79EF-F0E720E7B75B}"/>
          </ac:spMkLst>
        </pc:spChg>
        <pc:spChg chg="add mod">
          <ac:chgData name="#SUMMIT BAJAJ#" userId="e67340c6-faa6-452d-8f07-1180efee1a47" providerId="ADAL" clId="{ED431FCA-BD53-9745-B1F0-D0B530CFB0D9}" dt="2022-10-30T14:27:50.084" v="3385" actId="1076"/>
          <ac:spMkLst>
            <pc:docMk/>
            <pc:sldMk cId="0" sldId="261"/>
            <ac:spMk id="48" creationId="{39B84CCB-F029-AEEC-8DAE-89380FCD31AE}"/>
          </ac:spMkLst>
        </pc:spChg>
        <pc:spChg chg="add mod">
          <ac:chgData name="#SUMMIT BAJAJ#" userId="e67340c6-faa6-452d-8f07-1180efee1a47" providerId="ADAL" clId="{ED431FCA-BD53-9745-B1F0-D0B530CFB0D9}" dt="2022-10-30T14:43:22.573" v="3846" actId="20577"/>
          <ac:spMkLst>
            <pc:docMk/>
            <pc:sldMk cId="0" sldId="261"/>
            <ac:spMk id="49" creationId="{4FEACC0E-187A-2244-6293-A5B7AF2BC48F}"/>
          </ac:spMkLst>
        </pc:spChg>
        <pc:grpChg chg="del">
          <ac:chgData name="#SUMMIT BAJAJ#" userId="e67340c6-faa6-452d-8f07-1180efee1a47" providerId="ADAL" clId="{ED431FCA-BD53-9745-B1F0-D0B530CFB0D9}" dt="2022-10-30T13:52:04.955" v="2914" actId="478"/>
          <ac:grpSpMkLst>
            <pc:docMk/>
            <pc:sldMk cId="0" sldId="261"/>
            <ac:grpSpMk id="2" creationId="{00000000-0000-0000-0000-000000000000}"/>
          </ac:grpSpMkLst>
        </pc:grpChg>
        <pc:grpChg chg="del">
          <ac:chgData name="#SUMMIT BAJAJ#" userId="e67340c6-faa6-452d-8f07-1180efee1a47" providerId="ADAL" clId="{ED431FCA-BD53-9745-B1F0-D0B530CFB0D9}" dt="2022-10-30T13:52:06.330" v="2915" actId="478"/>
          <ac:grpSpMkLst>
            <pc:docMk/>
            <pc:sldMk cId="0" sldId="261"/>
            <ac:grpSpMk id="5" creationId="{00000000-0000-0000-0000-000000000000}"/>
          </ac:grpSpMkLst>
        </pc:grpChg>
        <pc:grpChg chg="del">
          <ac:chgData name="#SUMMIT BAJAJ#" userId="e67340c6-faa6-452d-8f07-1180efee1a47" providerId="ADAL" clId="{ED431FCA-BD53-9745-B1F0-D0B530CFB0D9}" dt="2022-10-30T13:52:07.141" v="2916" actId="478"/>
          <ac:grpSpMkLst>
            <pc:docMk/>
            <pc:sldMk cId="0" sldId="261"/>
            <ac:grpSpMk id="8" creationId="{00000000-0000-0000-0000-000000000000}"/>
          </ac:grpSpMkLst>
        </pc:grpChg>
        <pc:grpChg chg="del">
          <ac:chgData name="#SUMMIT BAJAJ#" userId="e67340c6-faa6-452d-8f07-1180efee1a47" providerId="ADAL" clId="{ED431FCA-BD53-9745-B1F0-D0B530CFB0D9}" dt="2022-10-30T13:52:07.580" v="2917" actId="478"/>
          <ac:grpSpMkLst>
            <pc:docMk/>
            <pc:sldMk cId="0" sldId="261"/>
            <ac:grpSpMk id="11" creationId="{00000000-0000-0000-0000-000000000000}"/>
          </ac:grpSpMkLst>
        </pc:grpChg>
        <pc:grpChg chg="del">
          <ac:chgData name="#SUMMIT BAJAJ#" userId="e67340c6-faa6-452d-8f07-1180efee1a47" providerId="ADAL" clId="{ED431FCA-BD53-9745-B1F0-D0B530CFB0D9}" dt="2022-10-30T13:52:19.517" v="2921" actId="165"/>
          <ac:grpSpMkLst>
            <pc:docMk/>
            <pc:sldMk cId="0" sldId="261"/>
            <ac:grpSpMk id="14" creationId="{00000000-0000-0000-0000-000000000000}"/>
          </ac:grpSpMkLst>
        </pc:grpChg>
        <pc:grpChg chg="del">
          <ac:chgData name="#SUMMIT BAJAJ#" userId="e67340c6-faa6-452d-8f07-1180efee1a47" providerId="ADAL" clId="{ED431FCA-BD53-9745-B1F0-D0B530CFB0D9}" dt="2022-10-30T13:52:09.290" v="2918" actId="478"/>
          <ac:grpSpMkLst>
            <pc:docMk/>
            <pc:sldMk cId="0" sldId="261"/>
            <ac:grpSpMk id="17" creationId="{00000000-0000-0000-0000-000000000000}"/>
          </ac:grpSpMkLst>
        </pc:grpChg>
        <pc:grpChg chg="del">
          <ac:chgData name="#SUMMIT BAJAJ#" userId="e67340c6-faa6-452d-8f07-1180efee1a47" providerId="ADAL" clId="{ED431FCA-BD53-9745-B1F0-D0B530CFB0D9}" dt="2022-10-30T13:52:10.867" v="2919" actId="478"/>
          <ac:grpSpMkLst>
            <pc:docMk/>
            <pc:sldMk cId="0" sldId="261"/>
            <ac:grpSpMk id="20" creationId="{00000000-0000-0000-0000-000000000000}"/>
          </ac:grpSpMkLst>
        </pc:grpChg>
        <pc:grpChg chg="del">
          <ac:chgData name="#SUMMIT BAJAJ#" userId="e67340c6-faa6-452d-8f07-1180efee1a47" providerId="ADAL" clId="{ED431FCA-BD53-9745-B1F0-D0B530CFB0D9}" dt="2022-10-30T13:52:11.641" v="2920" actId="478"/>
          <ac:grpSpMkLst>
            <pc:docMk/>
            <pc:sldMk cId="0" sldId="261"/>
            <ac:grpSpMk id="23" creationId="{00000000-0000-0000-0000-000000000000}"/>
          </ac:grpSpMkLst>
        </pc:grpChg>
        <pc:grpChg chg="del">
          <ac:chgData name="#SUMMIT BAJAJ#" userId="e67340c6-faa6-452d-8f07-1180efee1a47" providerId="ADAL" clId="{ED431FCA-BD53-9745-B1F0-D0B530CFB0D9}" dt="2022-10-30T13:45:34.364" v="2725" actId="478"/>
          <ac:grpSpMkLst>
            <pc:docMk/>
            <pc:sldMk cId="0" sldId="261"/>
            <ac:grpSpMk id="26" creationId="{00000000-0000-0000-0000-000000000000}"/>
          </ac:grpSpMkLst>
        </pc:grpChg>
        <pc:picChg chg="add mod">
          <ac:chgData name="#SUMMIT BAJAJ#" userId="e67340c6-faa6-452d-8f07-1180efee1a47" providerId="ADAL" clId="{ED431FCA-BD53-9745-B1F0-D0B530CFB0D9}" dt="2022-10-30T13:53:48.994" v="2939" actId="1076"/>
          <ac:picMkLst>
            <pc:docMk/>
            <pc:sldMk cId="0" sldId="261"/>
            <ac:picMk id="31" creationId="{2927A5E4-4C5D-6022-2D0F-8B5013A78A48}"/>
          </ac:picMkLst>
        </pc:picChg>
        <pc:picChg chg="add mod">
          <ac:chgData name="#SUMMIT BAJAJ#" userId="e67340c6-faa6-452d-8f07-1180efee1a47" providerId="ADAL" clId="{ED431FCA-BD53-9745-B1F0-D0B530CFB0D9}" dt="2022-10-30T14:04:49.334" v="3074" actId="1076"/>
          <ac:picMkLst>
            <pc:docMk/>
            <pc:sldMk cId="0" sldId="261"/>
            <ac:picMk id="35" creationId="{6528AEAC-A79D-3690-F1EC-3B25FB7B0E55}"/>
          </ac:picMkLst>
        </pc:picChg>
        <pc:picChg chg="add mod">
          <ac:chgData name="#SUMMIT BAJAJ#" userId="e67340c6-faa6-452d-8f07-1180efee1a47" providerId="ADAL" clId="{ED431FCA-BD53-9745-B1F0-D0B530CFB0D9}" dt="2022-10-30T14:27:55.948" v="3386" actId="1076"/>
          <ac:picMkLst>
            <pc:docMk/>
            <pc:sldMk cId="0" sldId="261"/>
            <ac:picMk id="45" creationId="{BACE3E3F-BDED-940C-215C-D955C1209F2D}"/>
          </ac:picMkLst>
        </pc:picChg>
      </pc:sldChg>
      <pc:sldChg chg="del">
        <pc:chgData name="#SUMMIT BAJAJ#" userId="e67340c6-faa6-452d-8f07-1180efee1a47" providerId="ADAL" clId="{ED431FCA-BD53-9745-B1F0-D0B530CFB0D9}" dt="2022-11-01T22:43:22.146" v="8391" actId="2696"/>
        <pc:sldMkLst>
          <pc:docMk/>
          <pc:sldMk cId="0" sldId="262"/>
        </pc:sldMkLst>
      </pc:sldChg>
      <pc:sldChg chg="del">
        <pc:chgData name="#SUMMIT BAJAJ#" userId="e67340c6-faa6-452d-8f07-1180efee1a47" providerId="ADAL" clId="{ED431FCA-BD53-9745-B1F0-D0B530CFB0D9}" dt="2022-11-01T22:43:22.146" v="8391" actId="2696"/>
        <pc:sldMkLst>
          <pc:docMk/>
          <pc:sldMk cId="0" sldId="263"/>
        </pc:sldMkLst>
      </pc:sldChg>
      <pc:sldChg chg="del">
        <pc:chgData name="#SUMMIT BAJAJ#" userId="e67340c6-faa6-452d-8f07-1180efee1a47" providerId="ADAL" clId="{ED431FCA-BD53-9745-B1F0-D0B530CFB0D9}" dt="2022-11-01T22:43:22.146" v="8391" actId="2696"/>
        <pc:sldMkLst>
          <pc:docMk/>
          <pc:sldMk cId="0" sldId="264"/>
        </pc:sldMkLst>
      </pc:sldChg>
      <pc:sldChg chg="del">
        <pc:chgData name="#SUMMIT BAJAJ#" userId="e67340c6-faa6-452d-8f07-1180efee1a47" providerId="ADAL" clId="{ED431FCA-BD53-9745-B1F0-D0B530CFB0D9}" dt="2022-11-01T22:43:22.146" v="8391" actId="2696"/>
        <pc:sldMkLst>
          <pc:docMk/>
          <pc:sldMk cId="0" sldId="265"/>
        </pc:sldMkLst>
      </pc:sldChg>
      <pc:sldChg chg="del">
        <pc:chgData name="#SUMMIT BAJAJ#" userId="e67340c6-faa6-452d-8f07-1180efee1a47" providerId="ADAL" clId="{ED431FCA-BD53-9745-B1F0-D0B530CFB0D9}" dt="2022-11-01T22:43:22.146" v="8391" actId="2696"/>
        <pc:sldMkLst>
          <pc:docMk/>
          <pc:sldMk cId="0" sldId="266"/>
        </pc:sldMkLst>
      </pc:sldChg>
      <pc:sldChg chg="del">
        <pc:chgData name="#SUMMIT BAJAJ#" userId="e67340c6-faa6-452d-8f07-1180efee1a47" providerId="ADAL" clId="{ED431FCA-BD53-9745-B1F0-D0B530CFB0D9}" dt="2022-11-01T22:43:22.146" v="8391" actId="2696"/>
        <pc:sldMkLst>
          <pc:docMk/>
          <pc:sldMk cId="0" sldId="267"/>
        </pc:sldMkLst>
      </pc:sldChg>
      <pc:sldChg chg="del">
        <pc:chgData name="#SUMMIT BAJAJ#" userId="e67340c6-faa6-452d-8f07-1180efee1a47" providerId="ADAL" clId="{ED431FCA-BD53-9745-B1F0-D0B530CFB0D9}" dt="2022-11-01T22:43:22.146" v="8391" actId="2696"/>
        <pc:sldMkLst>
          <pc:docMk/>
          <pc:sldMk cId="0" sldId="268"/>
        </pc:sldMkLst>
      </pc:sldChg>
      <pc:sldChg chg="del">
        <pc:chgData name="#SUMMIT BAJAJ#" userId="e67340c6-faa6-452d-8f07-1180efee1a47" providerId="ADAL" clId="{ED431FCA-BD53-9745-B1F0-D0B530CFB0D9}" dt="2022-11-01T22:43:22.146" v="8391" actId="2696"/>
        <pc:sldMkLst>
          <pc:docMk/>
          <pc:sldMk cId="0" sldId="269"/>
        </pc:sldMkLst>
      </pc:sldChg>
      <pc:sldChg chg="del">
        <pc:chgData name="#SUMMIT BAJAJ#" userId="e67340c6-faa6-452d-8f07-1180efee1a47" providerId="ADAL" clId="{ED431FCA-BD53-9745-B1F0-D0B530CFB0D9}" dt="2022-11-01T22:43:22.146" v="8391" actId="2696"/>
        <pc:sldMkLst>
          <pc:docMk/>
          <pc:sldMk cId="0" sldId="270"/>
        </pc:sldMkLst>
      </pc:sldChg>
      <pc:sldChg chg="del">
        <pc:chgData name="#SUMMIT BAJAJ#" userId="e67340c6-faa6-452d-8f07-1180efee1a47" providerId="ADAL" clId="{ED431FCA-BD53-9745-B1F0-D0B530CFB0D9}" dt="2022-11-01T22:43:22.146" v="8391" actId="2696"/>
        <pc:sldMkLst>
          <pc:docMk/>
          <pc:sldMk cId="0" sldId="271"/>
        </pc:sldMkLst>
      </pc:sldChg>
      <pc:sldChg chg="del">
        <pc:chgData name="#SUMMIT BAJAJ#" userId="e67340c6-faa6-452d-8f07-1180efee1a47" providerId="ADAL" clId="{ED431FCA-BD53-9745-B1F0-D0B530CFB0D9}" dt="2022-11-01T22:43:22.146" v="8391" actId="2696"/>
        <pc:sldMkLst>
          <pc:docMk/>
          <pc:sldMk cId="0" sldId="272"/>
        </pc:sldMkLst>
      </pc:sldChg>
      <pc:sldChg chg="del">
        <pc:chgData name="#SUMMIT BAJAJ#" userId="e67340c6-faa6-452d-8f07-1180efee1a47" providerId="ADAL" clId="{ED431FCA-BD53-9745-B1F0-D0B530CFB0D9}" dt="2022-11-01T22:43:22.146" v="8391" actId="2696"/>
        <pc:sldMkLst>
          <pc:docMk/>
          <pc:sldMk cId="0" sldId="273"/>
        </pc:sldMkLst>
      </pc:sldChg>
      <pc:sldChg chg="del">
        <pc:chgData name="#SUMMIT BAJAJ#" userId="e67340c6-faa6-452d-8f07-1180efee1a47" providerId="ADAL" clId="{ED431FCA-BD53-9745-B1F0-D0B530CFB0D9}" dt="2022-11-01T22:43:22.146" v="8391" actId="2696"/>
        <pc:sldMkLst>
          <pc:docMk/>
          <pc:sldMk cId="0" sldId="274"/>
        </pc:sldMkLst>
      </pc:sldChg>
      <pc:sldChg chg="del">
        <pc:chgData name="#SUMMIT BAJAJ#" userId="e67340c6-faa6-452d-8f07-1180efee1a47" providerId="ADAL" clId="{ED431FCA-BD53-9745-B1F0-D0B530CFB0D9}" dt="2022-11-01T22:43:22.146" v="8391" actId="2696"/>
        <pc:sldMkLst>
          <pc:docMk/>
          <pc:sldMk cId="0" sldId="275"/>
        </pc:sldMkLst>
      </pc:sldChg>
      <pc:sldChg chg="del">
        <pc:chgData name="#SUMMIT BAJAJ#" userId="e67340c6-faa6-452d-8f07-1180efee1a47" providerId="ADAL" clId="{ED431FCA-BD53-9745-B1F0-D0B530CFB0D9}" dt="2022-11-01T22:43:22.146" v="8391" actId="2696"/>
        <pc:sldMkLst>
          <pc:docMk/>
          <pc:sldMk cId="0" sldId="276"/>
        </pc:sldMkLst>
      </pc:sldChg>
      <pc:sldChg chg="del">
        <pc:chgData name="#SUMMIT BAJAJ#" userId="e67340c6-faa6-452d-8f07-1180efee1a47" providerId="ADAL" clId="{ED431FCA-BD53-9745-B1F0-D0B530CFB0D9}" dt="2022-11-01T22:43:22.146" v="8391" actId="2696"/>
        <pc:sldMkLst>
          <pc:docMk/>
          <pc:sldMk cId="0" sldId="277"/>
        </pc:sldMkLst>
      </pc:sldChg>
      <pc:sldChg chg="del">
        <pc:chgData name="#SUMMIT BAJAJ#" userId="e67340c6-faa6-452d-8f07-1180efee1a47" providerId="ADAL" clId="{ED431FCA-BD53-9745-B1F0-D0B530CFB0D9}" dt="2022-11-01T22:43:22.146" v="8391" actId="2696"/>
        <pc:sldMkLst>
          <pc:docMk/>
          <pc:sldMk cId="0" sldId="278"/>
        </pc:sldMkLst>
      </pc:sldChg>
      <pc:sldChg chg="addSp delSp modSp add del mod modTransition setBg modNotesTx">
        <pc:chgData name="#SUMMIT BAJAJ#" userId="e67340c6-faa6-452d-8f07-1180efee1a47" providerId="ADAL" clId="{ED431FCA-BD53-9745-B1F0-D0B530CFB0D9}" dt="2022-11-06T05:31:20.628" v="18611" actId="2711"/>
        <pc:sldMkLst>
          <pc:docMk/>
          <pc:sldMk cId="0" sldId="279"/>
        </pc:sldMkLst>
        <pc:spChg chg="mod">
          <ac:chgData name="#SUMMIT BAJAJ#" userId="e67340c6-faa6-452d-8f07-1180efee1a47" providerId="ADAL" clId="{ED431FCA-BD53-9745-B1F0-D0B530CFB0D9}" dt="2022-10-30T09:08:49.290" v="670" actId="1076"/>
          <ac:spMkLst>
            <pc:docMk/>
            <pc:sldMk cId="0" sldId="279"/>
            <ac:spMk id="2" creationId="{00000000-0000-0000-0000-000000000000}"/>
          </ac:spMkLst>
        </pc:spChg>
        <pc:spChg chg="add del mod">
          <ac:chgData name="#SUMMIT BAJAJ#" userId="e67340c6-faa6-452d-8f07-1180efee1a47" providerId="ADAL" clId="{ED431FCA-BD53-9745-B1F0-D0B530CFB0D9}" dt="2022-10-30T10:21:15.201" v="1525"/>
          <ac:spMkLst>
            <pc:docMk/>
            <pc:sldMk cId="0" sldId="279"/>
            <ac:spMk id="3" creationId="{FD2700C3-E674-591F-5DBC-AA56B5089BFB}"/>
          </ac:spMkLst>
        </pc:spChg>
        <pc:spChg chg="mod topLvl">
          <ac:chgData name="#SUMMIT BAJAJ#" userId="e67340c6-faa6-452d-8f07-1180efee1a47" providerId="ADAL" clId="{ED431FCA-BD53-9745-B1F0-D0B530CFB0D9}" dt="2022-10-30T10:58:10.904" v="2482" actId="1076"/>
          <ac:spMkLst>
            <pc:docMk/>
            <pc:sldMk cId="0" sldId="279"/>
            <ac:spMk id="7" creationId="{00000000-0000-0000-0000-000000000000}"/>
          </ac:spMkLst>
        </pc:spChg>
        <pc:spChg chg="del">
          <ac:chgData name="#SUMMIT BAJAJ#" userId="e67340c6-faa6-452d-8f07-1180efee1a47" providerId="ADAL" clId="{ED431FCA-BD53-9745-B1F0-D0B530CFB0D9}" dt="2022-10-30T09:06:33.070" v="625" actId="478"/>
          <ac:spMkLst>
            <pc:docMk/>
            <pc:sldMk cId="0" sldId="279"/>
            <ac:spMk id="9" creationId="{00000000-0000-0000-0000-000000000000}"/>
          </ac:spMkLst>
        </pc:spChg>
        <pc:spChg chg="mod">
          <ac:chgData name="#SUMMIT BAJAJ#" userId="e67340c6-faa6-452d-8f07-1180efee1a47" providerId="ADAL" clId="{ED431FCA-BD53-9745-B1F0-D0B530CFB0D9}" dt="2022-10-30T10:58:10.904" v="2482" actId="1076"/>
          <ac:spMkLst>
            <pc:docMk/>
            <pc:sldMk cId="0" sldId="279"/>
            <ac:spMk id="10" creationId="{00000000-0000-0000-0000-000000000000}"/>
          </ac:spMkLst>
        </pc:spChg>
        <pc:spChg chg="mod">
          <ac:chgData name="#SUMMIT BAJAJ#" userId="e67340c6-faa6-452d-8f07-1180efee1a47" providerId="ADAL" clId="{ED431FCA-BD53-9745-B1F0-D0B530CFB0D9}" dt="2022-10-30T09:15:22.351" v="961" actId="14100"/>
          <ac:spMkLst>
            <pc:docMk/>
            <pc:sldMk cId="0" sldId="279"/>
            <ac:spMk id="11" creationId="{00000000-0000-0000-0000-000000000000}"/>
          </ac:spMkLst>
        </pc:spChg>
        <pc:spChg chg="del">
          <ac:chgData name="#SUMMIT BAJAJ#" userId="e67340c6-faa6-452d-8f07-1180efee1a47" providerId="ADAL" clId="{ED431FCA-BD53-9745-B1F0-D0B530CFB0D9}" dt="2022-10-30T09:06:34.431" v="626" actId="478"/>
          <ac:spMkLst>
            <pc:docMk/>
            <pc:sldMk cId="0" sldId="279"/>
            <ac:spMk id="12" creationId="{00000000-0000-0000-0000-000000000000}"/>
          </ac:spMkLst>
        </pc:spChg>
        <pc:spChg chg="add del mod">
          <ac:chgData name="#SUMMIT BAJAJ#" userId="e67340c6-faa6-452d-8f07-1180efee1a47" providerId="ADAL" clId="{ED431FCA-BD53-9745-B1F0-D0B530CFB0D9}" dt="2022-10-30T09:07:02.813" v="658" actId="478"/>
          <ac:spMkLst>
            <pc:docMk/>
            <pc:sldMk cId="0" sldId="279"/>
            <ac:spMk id="13" creationId="{7F2FAE31-C25C-CEE0-A09B-FD00823EFC14}"/>
          </ac:spMkLst>
        </pc:spChg>
        <pc:spChg chg="add mod">
          <ac:chgData name="#SUMMIT BAJAJ#" userId="e67340c6-faa6-452d-8f07-1180efee1a47" providerId="ADAL" clId="{ED431FCA-BD53-9745-B1F0-D0B530CFB0D9}" dt="2022-10-30T09:15:18.559" v="960" actId="1076"/>
          <ac:spMkLst>
            <pc:docMk/>
            <pc:sldMk cId="0" sldId="279"/>
            <ac:spMk id="14" creationId="{98CA6666-D036-2DD1-1E5E-15345D6270CE}"/>
          </ac:spMkLst>
        </pc:spChg>
        <pc:grpChg chg="del">
          <ac:chgData name="#SUMMIT BAJAJ#" userId="e67340c6-faa6-452d-8f07-1180efee1a47" providerId="ADAL" clId="{ED431FCA-BD53-9745-B1F0-D0B530CFB0D9}" dt="2022-10-30T09:08:39.464" v="668" actId="478"/>
          <ac:grpSpMkLst>
            <pc:docMk/>
            <pc:sldMk cId="0" sldId="279"/>
            <ac:grpSpMk id="3" creationId="{00000000-0000-0000-0000-000000000000}"/>
          </ac:grpSpMkLst>
        </pc:grpChg>
        <pc:grpChg chg="add del">
          <ac:chgData name="#SUMMIT BAJAJ#" userId="e67340c6-faa6-452d-8f07-1180efee1a47" providerId="ADAL" clId="{ED431FCA-BD53-9745-B1F0-D0B530CFB0D9}" dt="2022-10-30T09:13:36.513" v="853" actId="478"/>
          <ac:grpSpMkLst>
            <pc:docMk/>
            <pc:sldMk cId="0" sldId="279"/>
            <ac:grpSpMk id="6" creationId="{00000000-0000-0000-0000-000000000000}"/>
          </ac:grpSpMkLst>
        </pc:grpChg>
        <pc:grpChg chg="add mod">
          <ac:chgData name="#SUMMIT BAJAJ#" userId="e67340c6-faa6-452d-8f07-1180efee1a47" providerId="ADAL" clId="{ED431FCA-BD53-9745-B1F0-D0B530CFB0D9}" dt="2022-10-30T10:58:29.239" v="2486" actId="1076"/>
          <ac:grpSpMkLst>
            <pc:docMk/>
            <pc:sldMk cId="0" sldId="279"/>
            <ac:grpSpMk id="17" creationId="{F922DE6C-9FE0-B2FE-70DE-C57134FF5789}"/>
          </ac:grpSpMkLst>
        </pc:grpChg>
        <pc:picChg chg="add del mod">
          <ac:chgData name="#SUMMIT BAJAJ#" userId="e67340c6-faa6-452d-8f07-1180efee1a47" providerId="ADAL" clId="{ED431FCA-BD53-9745-B1F0-D0B530CFB0D9}" dt="2022-10-30T10:55:54.826" v="2455" actId="478"/>
          <ac:picMkLst>
            <pc:docMk/>
            <pc:sldMk cId="0" sldId="279"/>
            <ac:picMk id="4" creationId="{48A1EBD5-9473-712C-9C24-155196F023FA}"/>
          </ac:picMkLst>
        </pc:picChg>
        <pc:picChg chg="add del mod">
          <ac:chgData name="#SUMMIT BAJAJ#" userId="e67340c6-faa6-452d-8f07-1180efee1a47" providerId="ADAL" clId="{ED431FCA-BD53-9745-B1F0-D0B530CFB0D9}" dt="2022-10-30T10:57:18.078" v="2466" actId="478"/>
          <ac:picMkLst>
            <pc:docMk/>
            <pc:sldMk cId="0" sldId="279"/>
            <ac:picMk id="5" creationId="{CEA5B1EF-A186-6B09-60A6-29BCF799EC21}"/>
          </ac:picMkLst>
        </pc:picChg>
        <pc:picChg chg="add del mod topLvl">
          <ac:chgData name="#SUMMIT BAJAJ#" userId="e67340c6-faa6-452d-8f07-1180efee1a47" providerId="ADAL" clId="{ED431FCA-BD53-9745-B1F0-D0B530CFB0D9}" dt="2022-10-30T09:13:36.513" v="853" actId="478"/>
          <ac:picMkLst>
            <pc:docMk/>
            <pc:sldMk cId="0" sldId="279"/>
            <ac:picMk id="8" creationId="{00000000-0000-0000-0000-000000000000}"/>
          </ac:picMkLst>
        </pc:picChg>
        <pc:picChg chg="add del mod">
          <ac:chgData name="#SUMMIT BAJAJ#" userId="e67340c6-faa6-452d-8f07-1180efee1a47" providerId="ADAL" clId="{ED431FCA-BD53-9745-B1F0-D0B530CFB0D9}" dt="2022-10-30T10:58:42.724" v="2488" actId="478"/>
          <ac:picMkLst>
            <pc:docMk/>
            <pc:sldMk cId="0" sldId="279"/>
            <ac:picMk id="8" creationId="{852AD648-6781-2783-67D8-FDD37A197402}"/>
          </ac:picMkLst>
        </pc:picChg>
        <pc:picChg chg="add mod">
          <ac:chgData name="#SUMMIT BAJAJ#" userId="e67340c6-faa6-452d-8f07-1180efee1a47" providerId="ADAL" clId="{ED431FCA-BD53-9745-B1F0-D0B530CFB0D9}" dt="2022-11-01T21:38:34.631" v="7461" actId="1076"/>
          <ac:picMkLst>
            <pc:docMk/>
            <pc:sldMk cId="0" sldId="279"/>
            <ac:picMk id="9" creationId="{B3EFBDD1-DD06-6AB6-4CC5-ACF1B49729A9}"/>
          </ac:picMkLst>
        </pc:picChg>
        <pc:picChg chg="add mod modCrop">
          <ac:chgData name="#SUMMIT BAJAJ#" userId="e67340c6-faa6-452d-8f07-1180efee1a47" providerId="ADAL" clId="{ED431FCA-BD53-9745-B1F0-D0B530CFB0D9}" dt="2022-10-30T10:58:10.904" v="2482" actId="1076"/>
          <ac:picMkLst>
            <pc:docMk/>
            <pc:sldMk cId="0" sldId="279"/>
            <ac:picMk id="16" creationId="{3B15C623-CD66-A4A1-304E-95085587524D}"/>
          </ac:picMkLst>
        </pc:picChg>
      </pc:sldChg>
      <pc:sldChg chg="addSp delSp modSp add mod ord modTransition modNotesTx">
        <pc:chgData name="#SUMMIT BAJAJ#" userId="e67340c6-faa6-452d-8f07-1180efee1a47" providerId="ADAL" clId="{ED431FCA-BD53-9745-B1F0-D0B530CFB0D9}" dt="2022-11-05T16:25:27.525" v="16428" actId="20577"/>
        <pc:sldMkLst>
          <pc:docMk/>
          <pc:sldMk cId="954460332" sldId="280"/>
        </pc:sldMkLst>
        <pc:spChg chg="add mod">
          <ac:chgData name="#SUMMIT BAJAJ#" userId="e67340c6-faa6-452d-8f07-1180efee1a47" providerId="ADAL" clId="{ED431FCA-BD53-9745-B1F0-D0B530CFB0D9}" dt="2022-11-01T21:44:25.874" v="7540" actId="20577"/>
          <ac:spMkLst>
            <pc:docMk/>
            <pc:sldMk cId="954460332" sldId="280"/>
            <ac:spMk id="2" creationId="{581BB4C5-4167-4C6F-AC1C-31B5D3B097EF}"/>
          </ac:spMkLst>
        </pc:spChg>
        <pc:spChg chg="add del mod">
          <ac:chgData name="#SUMMIT BAJAJ#" userId="e67340c6-faa6-452d-8f07-1180efee1a47" providerId="ADAL" clId="{ED431FCA-BD53-9745-B1F0-D0B530CFB0D9}" dt="2022-11-01T21:44:07.607" v="7532" actId="478"/>
          <ac:spMkLst>
            <pc:docMk/>
            <pc:sldMk cId="954460332" sldId="280"/>
            <ac:spMk id="6" creationId="{225673EE-EC5E-3894-1843-55039E3C2CA3}"/>
          </ac:spMkLst>
        </pc:spChg>
        <pc:spChg chg="del">
          <ac:chgData name="#SUMMIT BAJAJ#" userId="e67340c6-faa6-452d-8f07-1180efee1a47" providerId="ADAL" clId="{ED431FCA-BD53-9745-B1F0-D0B530CFB0D9}" dt="2022-10-30T09:22:45.393" v="1373" actId="478"/>
          <ac:spMkLst>
            <pc:docMk/>
            <pc:sldMk cId="954460332" sldId="280"/>
            <ac:spMk id="7" creationId="{00000000-0000-0000-0000-000000000000}"/>
          </ac:spMkLst>
        </pc:spChg>
        <pc:spChg chg="add del mod">
          <ac:chgData name="#SUMMIT BAJAJ#" userId="e67340c6-faa6-452d-8f07-1180efee1a47" providerId="ADAL" clId="{ED431FCA-BD53-9745-B1F0-D0B530CFB0D9}" dt="2022-11-01T21:44:08.408" v="7533" actId="478"/>
          <ac:spMkLst>
            <pc:docMk/>
            <pc:sldMk cId="954460332" sldId="280"/>
            <ac:spMk id="7" creationId="{3D1E2224-943E-78FF-A618-CEFF21C286D7}"/>
          </ac:spMkLst>
        </pc:spChg>
        <pc:spChg chg="add del mod">
          <ac:chgData name="#SUMMIT BAJAJ#" userId="e67340c6-faa6-452d-8f07-1180efee1a47" providerId="ADAL" clId="{ED431FCA-BD53-9745-B1F0-D0B530CFB0D9}" dt="2022-11-01T21:44:10.185" v="7534" actId="478"/>
          <ac:spMkLst>
            <pc:docMk/>
            <pc:sldMk cId="954460332" sldId="280"/>
            <ac:spMk id="8" creationId="{0221FDD7-8445-847B-0146-F326E476F11C}"/>
          </ac:spMkLst>
        </pc:spChg>
        <pc:spChg chg="add del mod">
          <ac:chgData name="#SUMMIT BAJAJ#" userId="e67340c6-faa6-452d-8f07-1180efee1a47" providerId="ADAL" clId="{ED431FCA-BD53-9745-B1F0-D0B530CFB0D9}" dt="2022-11-01T21:44:11.151" v="7535" actId="478"/>
          <ac:spMkLst>
            <pc:docMk/>
            <pc:sldMk cId="954460332" sldId="280"/>
            <ac:spMk id="9" creationId="{4A31AF49-BE56-CE9D-043C-D2B9B4A50787}"/>
          </ac:spMkLst>
        </pc:spChg>
        <pc:spChg chg="del">
          <ac:chgData name="#SUMMIT BAJAJ#" userId="e67340c6-faa6-452d-8f07-1180efee1a47" providerId="ADAL" clId="{ED431FCA-BD53-9745-B1F0-D0B530CFB0D9}" dt="2022-10-30T09:22:45.393" v="1373" actId="478"/>
          <ac:spMkLst>
            <pc:docMk/>
            <pc:sldMk cId="954460332" sldId="280"/>
            <ac:spMk id="10" creationId="{00000000-0000-0000-0000-000000000000}"/>
          </ac:spMkLst>
        </pc:spChg>
        <pc:spChg chg="add del mod">
          <ac:chgData name="#SUMMIT BAJAJ#" userId="e67340c6-faa6-452d-8f07-1180efee1a47" providerId="ADAL" clId="{ED431FCA-BD53-9745-B1F0-D0B530CFB0D9}" dt="2022-11-01T21:49:32.498" v="7563" actId="478"/>
          <ac:spMkLst>
            <pc:docMk/>
            <pc:sldMk cId="954460332" sldId="280"/>
            <ac:spMk id="10" creationId="{D1610276-9675-55A5-4FC6-755814E9AAAE}"/>
          </ac:spMkLst>
        </pc:spChg>
        <pc:spChg chg="add mod">
          <ac:chgData name="#SUMMIT BAJAJ#" userId="e67340c6-faa6-452d-8f07-1180efee1a47" providerId="ADAL" clId="{ED431FCA-BD53-9745-B1F0-D0B530CFB0D9}" dt="2022-11-01T21:55:13.297" v="7681" actId="1076"/>
          <ac:spMkLst>
            <pc:docMk/>
            <pc:sldMk cId="954460332" sldId="280"/>
            <ac:spMk id="11" creationId="{0FDE0EA5-FCE7-E411-D2E7-AE906733C37B}"/>
          </ac:spMkLst>
        </pc:spChg>
        <pc:spChg chg="add del mod">
          <ac:chgData name="#SUMMIT BAJAJ#" userId="e67340c6-faa6-452d-8f07-1180efee1a47" providerId="ADAL" clId="{ED431FCA-BD53-9745-B1F0-D0B530CFB0D9}" dt="2022-11-02T05:18:43.601" v="13187" actId="20577"/>
          <ac:spMkLst>
            <pc:docMk/>
            <pc:sldMk cId="954460332" sldId="280"/>
            <ac:spMk id="13" creationId="{98700D67-0046-AD45-1E46-F5EB711E8AD8}"/>
          </ac:spMkLst>
        </pc:spChg>
        <pc:spChg chg="mod">
          <ac:chgData name="#SUMMIT BAJAJ#" userId="e67340c6-faa6-452d-8f07-1180efee1a47" providerId="ADAL" clId="{ED431FCA-BD53-9745-B1F0-D0B530CFB0D9}" dt="2022-10-30T09:24:08.267" v="1449" actId="20577"/>
          <ac:spMkLst>
            <pc:docMk/>
            <pc:sldMk cId="954460332" sldId="280"/>
            <ac:spMk id="14" creationId="{98CA6666-D036-2DD1-1E5E-15345D6270CE}"/>
          </ac:spMkLst>
        </pc:spChg>
        <pc:spChg chg="add del mod">
          <ac:chgData name="#SUMMIT BAJAJ#" userId="e67340c6-faa6-452d-8f07-1180efee1a47" providerId="ADAL" clId="{ED431FCA-BD53-9745-B1F0-D0B530CFB0D9}" dt="2022-11-01T21:52:32.452" v="7611" actId="478"/>
          <ac:spMkLst>
            <pc:docMk/>
            <pc:sldMk cId="954460332" sldId="280"/>
            <ac:spMk id="15" creationId="{745DCD3E-5327-65ED-8ECE-A3F67843DFAD}"/>
          </ac:spMkLst>
        </pc:spChg>
        <pc:spChg chg="add mod">
          <ac:chgData name="#SUMMIT BAJAJ#" userId="e67340c6-faa6-452d-8f07-1180efee1a47" providerId="ADAL" clId="{ED431FCA-BD53-9745-B1F0-D0B530CFB0D9}" dt="2022-11-02T04:15:00.497" v="12361" actId="20577"/>
          <ac:spMkLst>
            <pc:docMk/>
            <pc:sldMk cId="954460332" sldId="280"/>
            <ac:spMk id="16" creationId="{D00B799F-3F30-863A-2FA5-70C2E2F10885}"/>
          </ac:spMkLst>
        </pc:spChg>
        <pc:grpChg chg="del mod">
          <ac:chgData name="#SUMMIT BAJAJ#" userId="e67340c6-faa6-452d-8f07-1180efee1a47" providerId="ADAL" clId="{ED431FCA-BD53-9745-B1F0-D0B530CFB0D9}" dt="2022-10-30T09:24:09.045" v="1450" actId="478"/>
          <ac:grpSpMkLst>
            <pc:docMk/>
            <pc:sldMk cId="954460332" sldId="280"/>
            <ac:grpSpMk id="17" creationId="{F922DE6C-9FE0-B2FE-70DE-C57134FF5789}"/>
          </ac:grpSpMkLst>
        </pc:grpChg>
        <pc:picChg chg="add del mod">
          <ac:chgData name="#SUMMIT BAJAJ#" userId="e67340c6-faa6-452d-8f07-1180efee1a47" providerId="ADAL" clId="{ED431FCA-BD53-9745-B1F0-D0B530CFB0D9}" dt="2022-11-01T21:40:27.647" v="7491" actId="478"/>
          <ac:picMkLst>
            <pc:docMk/>
            <pc:sldMk cId="954460332" sldId="280"/>
            <ac:picMk id="3" creationId="{2975D5EB-4887-B94C-F8C7-6D6A216A39F5}"/>
          </ac:picMkLst>
        </pc:picChg>
        <pc:picChg chg="add del mod">
          <ac:chgData name="#SUMMIT BAJAJ#" userId="e67340c6-faa6-452d-8f07-1180efee1a47" providerId="ADAL" clId="{ED431FCA-BD53-9745-B1F0-D0B530CFB0D9}" dt="2022-10-30T09:24:07.162" v="1448" actId="478"/>
          <ac:picMkLst>
            <pc:docMk/>
            <pc:sldMk cId="954460332" sldId="280"/>
            <ac:picMk id="3" creationId="{7A43CDAA-AA1C-E3F2-7AD0-4BB79D0BF4C4}"/>
          </ac:picMkLst>
        </pc:picChg>
        <pc:picChg chg="add del mod">
          <ac:chgData name="#SUMMIT BAJAJ#" userId="e67340c6-faa6-452d-8f07-1180efee1a47" providerId="ADAL" clId="{ED431FCA-BD53-9745-B1F0-D0B530CFB0D9}" dt="2022-11-01T21:50:15.413" v="7572" actId="478"/>
          <ac:picMkLst>
            <pc:docMk/>
            <pc:sldMk cId="954460332" sldId="280"/>
            <ac:picMk id="12" creationId="{ED44CABA-57F3-044B-A63C-B70CFD86DEF4}"/>
          </ac:picMkLst>
        </pc:picChg>
        <pc:picChg chg="del mod">
          <ac:chgData name="#SUMMIT BAJAJ#" userId="e67340c6-faa6-452d-8f07-1180efee1a47" providerId="ADAL" clId="{ED431FCA-BD53-9745-B1F0-D0B530CFB0D9}" dt="2022-10-30T09:23:59.428" v="1444" actId="478"/>
          <ac:picMkLst>
            <pc:docMk/>
            <pc:sldMk cId="954460332" sldId="280"/>
            <ac:picMk id="16" creationId="{3B15C623-CD66-A4A1-304E-95085587524D}"/>
          </ac:picMkLst>
        </pc:picChg>
        <pc:picChg chg="add mod">
          <ac:chgData name="#SUMMIT BAJAJ#" userId="e67340c6-faa6-452d-8f07-1180efee1a47" providerId="ADAL" clId="{ED431FCA-BD53-9745-B1F0-D0B530CFB0D9}" dt="2022-11-01T21:55:13.297" v="7681" actId="1076"/>
          <ac:picMkLst>
            <pc:docMk/>
            <pc:sldMk cId="954460332" sldId="280"/>
            <ac:picMk id="1026" creationId="{14F50F14-EE60-4599-4BBC-B1688DB1D708}"/>
          </ac:picMkLst>
        </pc:picChg>
        <pc:cxnChg chg="add del mod">
          <ac:chgData name="#SUMMIT BAJAJ#" userId="e67340c6-faa6-452d-8f07-1180efee1a47" providerId="ADAL" clId="{ED431FCA-BD53-9745-B1F0-D0B530CFB0D9}" dt="2022-11-01T21:44:12.110" v="7536" actId="478"/>
          <ac:cxnSpMkLst>
            <pc:docMk/>
            <pc:sldMk cId="954460332" sldId="280"/>
            <ac:cxnSpMk id="5" creationId="{CF8FEC37-71EC-DA47-1F4A-4C3856E9BE3A}"/>
          </ac:cxnSpMkLst>
        </pc:cxnChg>
      </pc:sldChg>
      <pc:sldChg chg="add del setBg">
        <pc:chgData name="#SUMMIT BAJAJ#" userId="e67340c6-faa6-452d-8f07-1180efee1a47" providerId="ADAL" clId="{ED431FCA-BD53-9745-B1F0-D0B530CFB0D9}" dt="2022-10-30T09:22:39.271" v="1370"/>
        <pc:sldMkLst>
          <pc:docMk/>
          <pc:sldMk cId="1933358143" sldId="280"/>
        </pc:sldMkLst>
      </pc:sldChg>
      <pc:sldChg chg="addSp delSp modSp add mod ord modNotesTx">
        <pc:chgData name="#SUMMIT BAJAJ#" userId="e67340c6-faa6-452d-8f07-1180efee1a47" providerId="ADAL" clId="{ED431FCA-BD53-9745-B1F0-D0B530CFB0D9}" dt="2022-11-05T11:19:20.990" v="14064" actId="22"/>
        <pc:sldMkLst>
          <pc:docMk/>
          <pc:sldMk cId="914703683" sldId="281"/>
        </pc:sldMkLst>
        <pc:spChg chg="add mod">
          <ac:chgData name="#SUMMIT BAJAJ#" userId="e67340c6-faa6-452d-8f07-1180efee1a47" providerId="ADAL" clId="{ED431FCA-BD53-9745-B1F0-D0B530CFB0D9}" dt="2022-11-02T04:52:35.003" v="12777" actId="14100"/>
          <ac:spMkLst>
            <pc:docMk/>
            <pc:sldMk cId="914703683" sldId="281"/>
            <ac:spMk id="2" creationId="{8B833AF1-4FD7-7417-27C2-4C7C75C8A249}"/>
          </ac:spMkLst>
        </pc:spChg>
        <pc:spChg chg="add del mod topLvl">
          <ac:chgData name="#SUMMIT BAJAJ#" userId="e67340c6-faa6-452d-8f07-1180efee1a47" providerId="ADAL" clId="{ED431FCA-BD53-9745-B1F0-D0B530CFB0D9}" dt="2022-10-30T10:52:51.563" v="2419" actId="1076"/>
          <ac:spMkLst>
            <pc:docMk/>
            <pc:sldMk cId="914703683" sldId="281"/>
            <ac:spMk id="6" creationId="{86759479-9E84-ED84-1CE6-C524A13722B4}"/>
          </ac:spMkLst>
        </pc:spChg>
        <pc:spChg chg="add del">
          <ac:chgData name="#SUMMIT BAJAJ#" userId="e67340c6-faa6-452d-8f07-1180efee1a47" providerId="ADAL" clId="{ED431FCA-BD53-9745-B1F0-D0B530CFB0D9}" dt="2022-11-05T11:19:20.990" v="14064" actId="22"/>
          <ac:spMkLst>
            <pc:docMk/>
            <pc:sldMk cId="914703683" sldId="281"/>
            <ac:spMk id="7" creationId="{80C87B44-3297-57BC-35EE-E7DF7591FF97}"/>
          </ac:spMkLst>
        </pc:spChg>
        <pc:spChg chg="add del mod topLvl">
          <ac:chgData name="#SUMMIT BAJAJ#" userId="e67340c6-faa6-452d-8f07-1180efee1a47" providerId="ADAL" clId="{ED431FCA-BD53-9745-B1F0-D0B530CFB0D9}" dt="2022-10-30T10:31:39.709" v="1585" actId="478"/>
          <ac:spMkLst>
            <pc:docMk/>
            <pc:sldMk cId="914703683" sldId="281"/>
            <ac:spMk id="7" creationId="{F87E7552-C2E9-AC59-440B-9CA5EA1EC0E1}"/>
          </ac:spMkLst>
        </pc:spChg>
        <pc:spChg chg="add mod">
          <ac:chgData name="#SUMMIT BAJAJ#" userId="e67340c6-faa6-452d-8f07-1180efee1a47" providerId="ADAL" clId="{ED431FCA-BD53-9745-B1F0-D0B530CFB0D9}" dt="2022-11-02T05:11:17.980" v="13137" actId="20577"/>
          <ac:spMkLst>
            <pc:docMk/>
            <pc:sldMk cId="914703683" sldId="281"/>
            <ac:spMk id="8" creationId="{DBA957F7-1187-10BC-144E-DB0F0C49E97F}"/>
          </ac:spMkLst>
        </pc:spChg>
        <pc:spChg chg="add del mod">
          <ac:chgData name="#SUMMIT BAJAJ#" userId="e67340c6-faa6-452d-8f07-1180efee1a47" providerId="ADAL" clId="{ED431FCA-BD53-9745-B1F0-D0B530CFB0D9}" dt="2022-10-30T10:37:14.829" v="1750" actId="478"/>
          <ac:spMkLst>
            <pc:docMk/>
            <pc:sldMk cId="914703683" sldId="281"/>
            <ac:spMk id="10" creationId="{302CC238-60D2-E481-2438-8337440B5FB8}"/>
          </ac:spMkLst>
        </pc:spChg>
        <pc:spChg chg="add del mod">
          <ac:chgData name="#SUMMIT BAJAJ#" userId="e67340c6-faa6-452d-8f07-1180efee1a47" providerId="ADAL" clId="{ED431FCA-BD53-9745-B1F0-D0B530CFB0D9}" dt="2022-10-30T10:39:15.169" v="1799" actId="478"/>
          <ac:spMkLst>
            <pc:docMk/>
            <pc:sldMk cId="914703683" sldId="281"/>
            <ac:spMk id="11" creationId="{AEFE5E71-EAD4-81CF-44C0-BFBAE11CCD20}"/>
          </ac:spMkLst>
        </pc:spChg>
        <pc:spChg chg="add del mod">
          <ac:chgData name="#SUMMIT BAJAJ#" userId="e67340c6-faa6-452d-8f07-1180efee1a47" providerId="ADAL" clId="{ED431FCA-BD53-9745-B1F0-D0B530CFB0D9}" dt="2022-10-30T10:39:14.247" v="1798" actId="478"/>
          <ac:spMkLst>
            <pc:docMk/>
            <pc:sldMk cId="914703683" sldId="281"/>
            <ac:spMk id="12" creationId="{6FD7EC0C-363F-84B8-4558-EF26A1C34FB9}"/>
          </ac:spMkLst>
        </pc:spChg>
        <pc:spChg chg="add mod">
          <ac:chgData name="#SUMMIT BAJAJ#" userId="e67340c6-faa6-452d-8f07-1180efee1a47" providerId="ADAL" clId="{ED431FCA-BD53-9745-B1F0-D0B530CFB0D9}" dt="2022-10-30T10:52:51.563" v="2419" actId="1076"/>
          <ac:spMkLst>
            <pc:docMk/>
            <pc:sldMk cId="914703683" sldId="281"/>
            <ac:spMk id="13" creationId="{E332BC75-3502-A3DE-90B1-44AC6D352EA8}"/>
          </ac:spMkLst>
        </pc:spChg>
        <pc:spChg chg="add mod">
          <ac:chgData name="#SUMMIT BAJAJ#" userId="e67340c6-faa6-452d-8f07-1180efee1a47" providerId="ADAL" clId="{ED431FCA-BD53-9745-B1F0-D0B530CFB0D9}" dt="2022-11-05T11:19:19.531" v="14063" actId="6549"/>
          <ac:spMkLst>
            <pc:docMk/>
            <pc:sldMk cId="914703683" sldId="281"/>
            <ac:spMk id="14" creationId="{83C328FE-529D-05BA-D570-A135C2115AD7}"/>
          </ac:spMkLst>
        </pc:spChg>
        <pc:spChg chg="add mod">
          <ac:chgData name="#SUMMIT BAJAJ#" userId="e67340c6-faa6-452d-8f07-1180efee1a47" providerId="ADAL" clId="{ED431FCA-BD53-9745-B1F0-D0B530CFB0D9}" dt="2022-10-30T10:52:51.563" v="2419" actId="1076"/>
          <ac:spMkLst>
            <pc:docMk/>
            <pc:sldMk cId="914703683" sldId="281"/>
            <ac:spMk id="15" creationId="{45675C84-E2B9-9F59-CF89-E7748DC5AFA8}"/>
          </ac:spMkLst>
        </pc:spChg>
        <pc:spChg chg="add mod">
          <ac:chgData name="#SUMMIT BAJAJ#" userId="e67340c6-faa6-452d-8f07-1180efee1a47" providerId="ADAL" clId="{ED431FCA-BD53-9745-B1F0-D0B530CFB0D9}" dt="2022-10-30T13:37:04.264" v="2723" actId="403"/>
          <ac:spMkLst>
            <pc:docMk/>
            <pc:sldMk cId="914703683" sldId="281"/>
            <ac:spMk id="16" creationId="{CD67D26D-4B8D-3B18-CC8A-8CE113E3FF57}"/>
          </ac:spMkLst>
        </pc:spChg>
        <pc:spChg chg="add mod">
          <ac:chgData name="#SUMMIT BAJAJ#" userId="e67340c6-faa6-452d-8f07-1180efee1a47" providerId="ADAL" clId="{ED431FCA-BD53-9745-B1F0-D0B530CFB0D9}" dt="2022-10-30T10:52:51.563" v="2419" actId="1076"/>
          <ac:spMkLst>
            <pc:docMk/>
            <pc:sldMk cId="914703683" sldId="281"/>
            <ac:spMk id="17" creationId="{86A824EF-F007-7463-7150-D4B67966ACDA}"/>
          </ac:spMkLst>
        </pc:spChg>
        <pc:spChg chg="mod">
          <ac:chgData name="#SUMMIT BAJAJ#" userId="e67340c6-faa6-452d-8f07-1180efee1a47" providerId="ADAL" clId="{ED431FCA-BD53-9745-B1F0-D0B530CFB0D9}" dt="2022-10-30T09:34:33.553" v="1509" actId="20577"/>
          <ac:spMkLst>
            <pc:docMk/>
            <pc:sldMk cId="914703683" sldId="281"/>
            <ac:spMk id="18" creationId="{00000000-0000-0000-0000-000000000000}"/>
          </ac:spMkLst>
        </pc:spChg>
        <pc:spChg chg="add mod">
          <ac:chgData name="#SUMMIT BAJAJ#" userId="e67340c6-faa6-452d-8f07-1180efee1a47" providerId="ADAL" clId="{ED431FCA-BD53-9745-B1F0-D0B530CFB0D9}" dt="2022-10-30T13:37:04.264" v="2723" actId="403"/>
          <ac:spMkLst>
            <pc:docMk/>
            <pc:sldMk cId="914703683" sldId="281"/>
            <ac:spMk id="18" creationId="{18209645-EE0E-3F90-4361-683B69BA46AE}"/>
          </ac:spMkLst>
        </pc:spChg>
        <pc:spChg chg="add mod">
          <ac:chgData name="#SUMMIT BAJAJ#" userId="e67340c6-faa6-452d-8f07-1180efee1a47" providerId="ADAL" clId="{ED431FCA-BD53-9745-B1F0-D0B530CFB0D9}" dt="2022-10-30T10:52:51.563" v="2419" actId="1076"/>
          <ac:spMkLst>
            <pc:docMk/>
            <pc:sldMk cId="914703683" sldId="281"/>
            <ac:spMk id="19" creationId="{61E47B07-ED6F-2612-0A47-F55482272CC0}"/>
          </ac:spMkLst>
        </pc:spChg>
        <pc:spChg chg="add mod">
          <ac:chgData name="#SUMMIT BAJAJ#" userId="e67340c6-faa6-452d-8f07-1180efee1a47" providerId="ADAL" clId="{ED431FCA-BD53-9745-B1F0-D0B530CFB0D9}" dt="2022-10-30T13:37:04.264" v="2723" actId="403"/>
          <ac:spMkLst>
            <pc:docMk/>
            <pc:sldMk cId="914703683" sldId="281"/>
            <ac:spMk id="20" creationId="{FBF255F7-B31D-EAB5-9333-D066552CEB01}"/>
          </ac:spMkLst>
        </pc:spChg>
        <pc:spChg chg="mod">
          <ac:chgData name="#SUMMIT BAJAJ#" userId="e67340c6-faa6-452d-8f07-1180efee1a47" providerId="ADAL" clId="{ED431FCA-BD53-9745-B1F0-D0B530CFB0D9}" dt="2022-11-01T21:29:21.976" v="6481" actId="1076"/>
          <ac:spMkLst>
            <pc:docMk/>
            <pc:sldMk cId="914703683" sldId="281"/>
            <ac:spMk id="29" creationId="{00000000-0000-0000-0000-000000000000}"/>
          </ac:spMkLst>
        </pc:spChg>
        <pc:grpChg chg="del">
          <ac:chgData name="#SUMMIT BAJAJ#" userId="e67340c6-faa6-452d-8f07-1180efee1a47" providerId="ADAL" clId="{ED431FCA-BD53-9745-B1F0-D0B530CFB0D9}" dt="2022-10-30T09:34:44.361" v="1515" actId="478"/>
          <ac:grpSpMkLst>
            <pc:docMk/>
            <pc:sldMk cId="914703683" sldId="281"/>
            <ac:grpSpMk id="2" creationId="{00000000-0000-0000-0000-000000000000}"/>
          </ac:grpSpMkLst>
        </pc:grpChg>
        <pc:grpChg chg="del">
          <ac:chgData name="#SUMMIT BAJAJ#" userId="e67340c6-faa6-452d-8f07-1180efee1a47" providerId="ADAL" clId="{ED431FCA-BD53-9745-B1F0-D0B530CFB0D9}" dt="2022-10-30T09:34:44.933" v="1516" actId="478"/>
          <ac:grpSpMkLst>
            <pc:docMk/>
            <pc:sldMk cId="914703683" sldId="281"/>
            <ac:grpSpMk id="5" creationId="{00000000-0000-0000-0000-000000000000}"/>
          </ac:grpSpMkLst>
        </pc:grpChg>
        <pc:grpChg chg="add del mod">
          <ac:chgData name="#SUMMIT BAJAJ#" userId="e67340c6-faa6-452d-8f07-1180efee1a47" providerId="ADAL" clId="{ED431FCA-BD53-9745-B1F0-D0B530CFB0D9}" dt="2022-10-30T10:31:33.801" v="1581" actId="165"/>
          <ac:grpSpMkLst>
            <pc:docMk/>
            <pc:sldMk cId="914703683" sldId="281"/>
            <ac:grpSpMk id="5" creationId="{B6F1ADE7-D467-62B0-DAE0-F0B6CB7A87D6}"/>
          </ac:grpSpMkLst>
        </pc:grpChg>
        <pc:grpChg chg="del">
          <ac:chgData name="#SUMMIT BAJAJ#" userId="e67340c6-faa6-452d-8f07-1180efee1a47" providerId="ADAL" clId="{ED431FCA-BD53-9745-B1F0-D0B530CFB0D9}" dt="2022-10-30T09:34:46.319" v="1517" actId="478"/>
          <ac:grpSpMkLst>
            <pc:docMk/>
            <pc:sldMk cId="914703683" sldId="281"/>
            <ac:grpSpMk id="8" creationId="{00000000-0000-0000-0000-000000000000}"/>
          </ac:grpSpMkLst>
        </pc:grpChg>
        <pc:grpChg chg="del">
          <ac:chgData name="#SUMMIT BAJAJ#" userId="e67340c6-faa6-452d-8f07-1180efee1a47" providerId="ADAL" clId="{ED431FCA-BD53-9745-B1F0-D0B530CFB0D9}" dt="2022-10-30T09:34:47.566" v="1518" actId="478"/>
          <ac:grpSpMkLst>
            <pc:docMk/>
            <pc:sldMk cId="914703683" sldId="281"/>
            <ac:grpSpMk id="11" creationId="{00000000-0000-0000-0000-000000000000}"/>
          </ac:grpSpMkLst>
        </pc:grpChg>
        <pc:grpChg chg="del">
          <ac:chgData name="#SUMMIT BAJAJ#" userId="e67340c6-faa6-452d-8f07-1180efee1a47" providerId="ADAL" clId="{ED431FCA-BD53-9745-B1F0-D0B530CFB0D9}" dt="2022-10-30T09:34:28.678" v="1506" actId="478"/>
          <ac:grpSpMkLst>
            <pc:docMk/>
            <pc:sldMk cId="914703683" sldId="281"/>
            <ac:grpSpMk id="14" creationId="{00000000-0000-0000-0000-000000000000}"/>
          </ac:grpSpMkLst>
        </pc:grpChg>
        <pc:grpChg chg="del">
          <ac:chgData name="#SUMMIT BAJAJ#" userId="e67340c6-faa6-452d-8f07-1180efee1a47" providerId="ADAL" clId="{ED431FCA-BD53-9745-B1F0-D0B530CFB0D9}" dt="2022-10-30T09:34:34.830" v="1510" actId="478"/>
          <ac:grpSpMkLst>
            <pc:docMk/>
            <pc:sldMk cId="914703683" sldId="281"/>
            <ac:grpSpMk id="17" creationId="{00000000-0000-0000-0000-000000000000}"/>
          </ac:grpSpMkLst>
        </pc:grpChg>
        <pc:grpChg chg="del">
          <ac:chgData name="#SUMMIT BAJAJ#" userId="e67340c6-faa6-452d-8f07-1180efee1a47" providerId="ADAL" clId="{ED431FCA-BD53-9745-B1F0-D0B530CFB0D9}" dt="2022-10-30T09:34:36.294" v="1511" actId="478"/>
          <ac:grpSpMkLst>
            <pc:docMk/>
            <pc:sldMk cId="914703683" sldId="281"/>
            <ac:grpSpMk id="20" creationId="{00000000-0000-0000-0000-000000000000}"/>
          </ac:grpSpMkLst>
        </pc:grpChg>
        <pc:grpChg chg="del">
          <ac:chgData name="#SUMMIT BAJAJ#" userId="e67340c6-faa6-452d-8f07-1180efee1a47" providerId="ADAL" clId="{ED431FCA-BD53-9745-B1F0-D0B530CFB0D9}" dt="2022-10-30T09:34:37.174" v="1512" actId="478"/>
          <ac:grpSpMkLst>
            <pc:docMk/>
            <pc:sldMk cId="914703683" sldId="281"/>
            <ac:grpSpMk id="23" creationId="{00000000-0000-0000-0000-000000000000}"/>
          </ac:grpSpMkLst>
        </pc:grpChg>
        <pc:grpChg chg="del">
          <ac:chgData name="#SUMMIT BAJAJ#" userId="e67340c6-faa6-452d-8f07-1180efee1a47" providerId="ADAL" clId="{ED431FCA-BD53-9745-B1F0-D0B530CFB0D9}" dt="2022-10-30T09:32:18.323" v="1489" actId="478"/>
          <ac:grpSpMkLst>
            <pc:docMk/>
            <pc:sldMk cId="914703683" sldId="281"/>
            <ac:grpSpMk id="26" creationId="{00000000-0000-0000-0000-000000000000}"/>
          </ac:grpSpMkLst>
        </pc:grpChg>
        <pc:picChg chg="add mod">
          <ac:chgData name="#SUMMIT BAJAJ#" userId="e67340c6-faa6-452d-8f07-1180efee1a47" providerId="ADAL" clId="{ED431FCA-BD53-9745-B1F0-D0B530CFB0D9}" dt="2022-11-01T21:19:08.491" v="5925" actId="1076"/>
          <ac:picMkLst>
            <pc:docMk/>
            <pc:sldMk cId="914703683" sldId="281"/>
            <ac:picMk id="5" creationId="{35B698E8-41F1-44ED-75DE-FA15EAA3DB30}"/>
          </ac:picMkLst>
        </pc:picChg>
        <pc:picChg chg="add del mod modCrop">
          <ac:chgData name="#SUMMIT BAJAJ#" userId="e67340c6-faa6-452d-8f07-1180efee1a47" providerId="ADAL" clId="{ED431FCA-BD53-9745-B1F0-D0B530CFB0D9}" dt="2022-11-01T21:18:50.864" v="5921" actId="478"/>
          <ac:picMkLst>
            <pc:docMk/>
            <pc:sldMk cId="914703683" sldId="281"/>
            <ac:picMk id="31" creationId="{C7074C3C-6344-DA82-67D2-F97C6CE76347}"/>
          </ac:picMkLst>
        </pc:picChg>
        <pc:cxnChg chg="add mod">
          <ac:chgData name="#SUMMIT BAJAJ#" userId="e67340c6-faa6-452d-8f07-1180efee1a47" providerId="ADAL" clId="{ED431FCA-BD53-9745-B1F0-D0B530CFB0D9}" dt="2022-11-01T21:19:30.988" v="5928" actId="1076"/>
          <ac:cxnSpMkLst>
            <pc:docMk/>
            <pc:sldMk cId="914703683" sldId="281"/>
            <ac:cxnSpMk id="4" creationId="{FE177128-97AA-BE32-CE81-AE5BC72DEF7F}"/>
          </ac:cxnSpMkLst>
        </pc:cxnChg>
      </pc:sldChg>
      <pc:sldChg chg="add del setBg">
        <pc:chgData name="#SUMMIT BAJAJ#" userId="e67340c6-faa6-452d-8f07-1180efee1a47" providerId="ADAL" clId="{ED431FCA-BD53-9745-B1F0-D0B530CFB0D9}" dt="2022-10-30T09:24:20.073" v="1453"/>
        <pc:sldMkLst>
          <pc:docMk/>
          <pc:sldMk cId="1551862364" sldId="281"/>
        </pc:sldMkLst>
      </pc:sldChg>
      <pc:sldChg chg="addSp delSp modSp add mod ord modNotesTx">
        <pc:chgData name="#SUMMIT BAJAJ#" userId="e67340c6-faa6-452d-8f07-1180efee1a47" providerId="ADAL" clId="{ED431FCA-BD53-9745-B1F0-D0B530CFB0D9}" dt="2022-11-02T04:52:22.900" v="12774" actId="1076"/>
        <pc:sldMkLst>
          <pc:docMk/>
          <pc:sldMk cId="477517359" sldId="282"/>
        </pc:sldMkLst>
        <pc:spChg chg="del">
          <ac:chgData name="#SUMMIT BAJAJ#" userId="e67340c6-faa6-452d-8f07-1180efee1a47" providerId="ADAL" clId="{ED431FCA-BD53-9745-B1F0-D0B530CFB0D9}" dt="2022-10-30T13:35:58.143" v="2707" actId="478"/>
          <ac:spMkLst>
            <pc:docMk/>
            <pc:sldMk cId="477517359" sldId="282"/>
            <ac:spMk id="2" creationId="{8B833AF1-4FD7-7417-27C2-4C7C75C8A249}"/>
          </ac:spMkLst>
        </pc:spChg>
        <pc:spChg chg="del">
          <ac:chgData name="#SUMMIT BAJAJ#" userId="e67340c6-faa6-452d-8f07-1180efee1a47" providerId="ADAL" clId="{ED431FCA-BD53-9745-B1F0-D0B530CFB0D9}" dt="2022-10-30T13:36:01.408" v="2708" actId="478"/>
          <ac:spMkLst>
            <pc:docMk/>
            <pc:sldMk cId="477517359" sldId="282"/>
            <ac:spMk id="6" creationId="{86759479-9E84-ED84-1CE6-C524A13722B4}"/>
          </ac:spMkLst>
        </pc:spChg>
        <pc:spChg chg="del">
          <ac:chgData name="#SUMMIT BAJAJ#" userId="e67340c6-faa6-452d-8f07-1180efee1a47" providerId="ADAL" clId="{ED431FCA-BD53-9745-B1F0-D0B530CFB0D9}" dt="2022-10-30T13:36:04.295" v="2709" actId="478"/>
          <ac:spMkLst>
            <pc:docMk/>
            <pc:sldMk cId="477517359" sldId="282"/>
            <ac:spMk id="8" creationId="{DBA957F7-1187-10BC-144E-DB0F0C49E97F}"/>
          </ac:spMkLst>
        </pc:spChg>
        <pc:spChg chg="del">
          <ac:chgData name="#SUMMIT BAJAJ#" userId="e67340c6-faa6-452d-8f07-1180efee1a47" providerId="ADAL" clId="{ED431FCA-BD53-9745-B1F0-D0B530CFB0D9}" dt="2022-10-30T13:36:04.295" v="2709" actId="478"/>
          <ac:spMkLst>
            <pc:docMk/>
            <pc:sldMk cId="477517359" sldId="282"/>
            <ac:spMk id="13" creationId="{E332BC75-3502-A3DE-90B1-44AC6D352EA8}"/>
          </ac:spMkLst>
        </pc:spChg>
        <pc:spChg chg="del">
          <ac:chgData name="#SUMMIT BAJAJ#" userId="e67340c6-faa6-452d-8f07-1180efee1a47" providerId="ADAL" clId="{ED431FCA-BD53-9745-B1F0-D0B530CFB0D9}" dt="2022-10-30T13:36:04.295" v="2709" actId="478"/>
          <ac:spMkLst>
            <pc:docMk/>
            <pc:sldMk cId="477517359" sldId="282"/>
            <ac:spMk id="14" creationId="{83C328FE-529D-05BA-D570-A135C2115AD7}"/>
          </ac:spMkLst>
        </pc:spChg>
        <pc:spChg chg="del">
          <ac:chgData name="#SUMMIT BAJAJ#" userId="e67340c6-faa6-452d-8f07-1180efee1a47" providerId="ADAL" clId="{ED431FCA-BD53-9745-B1F0-D0B530CFB0D9}" dt="2022-10-30T13:36:04.295" v="2709" actId="478"/>
          <ac:spMkLst>
            <pc:docMk/>
            <pc:sldMk cId="477517359" sldId="282"/>
            <ac:spMk id="15" creationId="{45675C84-E2B9-9F59-CF89-E7748DC5AFA8}"/>
          </ac:spMkLst>
        </pc:spChg>
        <pc:spChg chg="del">
          <ac:chgData name="#SUMMIT BAJAJ#" userId="e67340c6-faa6-452d-8f07-1180efee1a47" providerId="ADAL" clId="{ED431FCA-BD53-9745-B1F0-D0B530CFB0D9}" dt="2022-10-30T13:36:04.295" v="2709" actId="478"/>
          <ac:spMkLst>
            <pc:docMk/>
            <pc:sldMk cId="477517359" sldId="282"/>
            <ac:spMk id="16" creationId="{CD67D26D-4B8D-3B18-CC8A-8CE113E3FF57}"/>
          </ac:spMkLst>
        </pc:spChg>
        <pc:spChg chg="del">
          <ac:chgData name="#SUMMIT BAJAJ#" userId="e67340c6-faa6-452d-8f07-1180efee1a47" providerId="ADAL" clId="{ED431FCA-BD53-9745-B1F0-D0B530CFB0D9}" dt="2022-10-30T13:36:04.295" v="2709" actId="478"/>
          <ac:spMkLst>
            <pc:docMk/>
            <pc:sldMk cId="477517359" sldId="282"/>
            <ac:spMk id="17" creationId="{86A824EF-F007-7463-7150-D4B67966ACDA}"/>
          </ac:spMkLst>
        </pc:spChg>
        <pc:spChg chg="del">
          <ac:chgData name="#SUMMIT BAJAJ#" userId="e67340c6-faa6-452d-8f07-1180efee1a47" providerId="ADAL" clId="{ED431FCA-BD53-9745-B1F0-D0B530CFB0D9}" dt="2022-10-30T13:36:04.295" v="2709" actId="478"/>
          <ac:spMkLst>
            <pc:docMk/>
            <pc:sldMk cId="477517359" sldId="282"/>
            <ac:spMk id="18" creationId="{18209645-EE0E-3F90-4361-683B69BA46AE}"/>
          </ac:spMkLst>
        </pc:spChg>
        <pc:spChg chg="del">
          <ac:chgData name="#SUMMIT BAJAJ#" userId="e67340c6-faa6-452d-8f07-1180efee1a47" providerId="ADAL" clId="{ED431FCA-BD53-9745-B1F0-D0B530CFB0D9}" dt="2022-10-30T13:36:04.295" v="2709" actId="478"/>
          <ac:spMkLst>
            <pc:docMk/>
            <pc:sldMk cId="477517359" sldId="282"/>
            <ac:spMk id="19" creationId="{61E47B07-ED6F-2612-0A47-F55482272CC0}"/>
          </ac:spMkLst>
        </pc:spChg>
        <pc:spChg chg="del">
          <ac:chgData name="#SUMMIT BAJAJ#" userId="e67340c6-faa6-452d-8f07-1180efee1a47" providerId="ADAL" clId="{ED431FCA-BD53-9745-B1F0-D0B530CFB0D9}" dt="2022-10-30T13:36:04.295" v="2709" actId="478"/>
          <ac:spMkLst>
            <pc:docMk/>
            <pc:sldMk cId="477517359" sldId="282"/>
            <ac:spMk id="20" creationId="{FBF255F7-B31D-EAB5-9333-D066552CEB01}"/>
          </ac:spMkLst>
        </pc:spChg>
        <pc:spChg chg="mod">
          <ac:chgData name="#SUMMIT BAJAJ#" userId="e67340c6-faa6-452d-8f07-1180efee1a47" providerId="ADAL" clId="{ED431FCA-BD53-9745-B1F0-D0B530CFB0D9}" dt="2022-11-01T21:29:05.763" v="6476" actId="207"/>
          <ac:spMkLst>
            <pc:docMk/>
            <pc:sldMk cId="477517359" sldId="282"/>
            <ac:spMk id="29" creationId="{00000000-0000-0000-0000-000000000000}"/>
          </ac:spMkLst>
        </pc:spChg>
        <pc:picChg chg="add mod">
          <ac:chgData name="#SUMMIT BAJAJ#" userId="e67340c6-faa6-452d-8f07-1180efee1a47" providerId="ADAL" clId="{ED431FCA-BD53-9745-B1F0-D0B530CFB0D9}" dt="2022-11-02T04:52:22.900" v="12774" actId="1076"/>
          <ac:picMkLst>
            <pc:docMk/>
            <pc:sldMk cId="477517359" sldId="282"/>
            <ac:picMk id="2" creationId="{121425C9-884B-F214-42E8-D195E8FA08C7}"/>
          </ac:picMkLst>
        </pc:picChg>
        <pc:picChg chg="add del mod">
          <ac:chgData name="#SUMMIT BAJAJ#" userId="e67340c6-faa6-452d-8f07-1180efee1a47" providerId="ADAL" clId="{ED431FCA-BD53-9745-B1F0-D0B530CFB0D9}" dt="2022-11-02T04:13:08.044" v="12349" actId="478"/>
          <ac:picMkLst>
            <pc:docMk/>
            <pc:sldMk cId="477517359" sldId="282"/>
            <ac:picMk id="5" creationId="{7BE3339A-BC0F-3669-484A-8F23DFBD70C2}"/>
          </ac:picMkLst>
        </pc:picChg>
        <pc:picChg chg="del">
          <ac:chgData name="#SUMMIT BAJAJ#" userId="e67340c6-faa6-452d-8f07-1180efee1a47" providerId="ADAL" clId="{ED431FCA-BD53-9745-B1F0-D0B530CFB0D9}" dt="2022-10-30T13:35:54.008" v="2705" actId="478"/>
          <ac:picMkLst>
            <pc:docMk/>
            <pc:sldMk cId="477517359" sldId="282"/>
            <ac:picMk id="31" creationId="{C7074C3C-6344-DA82-67D2-F97C6CE76347}"/>
          </ac:picMkLst>
        </pc:picChg>
        <pc:cxnChg chg="del">
          <ac:chgData name="#SUMMIT BAJAJ#" userId="e67340c6-faa6-452d-8f07-1180efee1a47" providerId="ADAL" clId="{ED431FCA-BD53-9745-B1F0-D0B530CFB0D9}" dt="2022-10-30T13:35:55.767" v="2706" actId="478"/>
          <ac:cxnSpMkLst>
            <pc:docMk/>
            <pc:sldMk cId="477517359" sldId="282"/>
            <ac:cxnSpMk id="4" creationId="{FE177128-97AA-BE32-CE81-AE5BC72DEF7F}"/>
          </ac:cxnSpMkLst>
        </pc:cxnChg>
      </pc:sldChg>
      <pc:sldChg chg="add del setBg">
        <pc:chgData name="#SUMMIT BAJAJ#" userId="e67340c6-faa6-452d-8f07-1180efee1a47" providerId="ADAL" clId="{ED431FCA-BD53-9745-B1F0-D0B530CFB0D9}" dt="2022-10-30T13:30:50.922" v="2690"/>
        <pc:sldMkLst>
          <pc:docMk/>
          <pc:sldMk cId="2706603431" sldId="282"/>
        </pc:sldMkLst>
      </pc:sldChg>
      <pc:sldChg chg="add del setBg">
        <pc:chgData name="#SUMMIT BAJAJ#" userId="e67340c6-faa6-452d-8f07-1180efee1a47" providerId="ADAL" clId="{ED431FCA-BD53-9745-B1F0-D0B530CFB0D9}" dt="2022-10-30T14:28:11.864" v="3407"/>
        <pc:sldMkLst>
          <pc:docMk/>
          <pc:sldMk cId="3583894994" sldId="283"/>
        </pc:sldMkLst>
      </pc:sldChg>
      <pc:sldChg chg="add del">
        <pc:chgData name="#SUMMIT BAJAJ#" userId="e67340c6-faa6-452d-8f07-1180efee1a47" providerId="ADAL" clId="{ED431FCA-BD53-9745-B1F0-D0B530CFB0D9}" dt="2022-10-30T14:43:38.837" v="3850" actId="2696"/>
        <pc:sldMkLst>
          <pc:docMk/>
          <pc:sldMk cId="3688316381" sldId="283"/>
        </pc:sldMkLst>
      </pc:sldChg>
      <pc:sldChg chg="add del setBg">
        <pc:chgData name="#SUMMIT BAJAJ#" userId="e67340c6-faa6-452d-8f07-1180efee1a47" providerId="ADAL" clId="{ED431FCA-BD53-9745-B1F0-D0B530CFB0D9}" dt="2022-10-30T14:43:34.242" v="3848"/>
        <pc:sldMkLst>
          <pc:docMk/>
          <pc:sldMk cId="3357829422" sldId="284"/>
        </pc:sldMkLst>
      </pc:sldChg>
      <pc:sldChg chg="addSp delSp modSp add mod ord modNotesTx">
        <pc:chgData name="#SUMMIT BAJAJ#" userId="e67340c6-faa6-452d-8f07-1180efee1a47" providerId="ADAL" clId="{ED431FCA-BD53-9745-B1F0-D0B530CFB0D9}" dt="2022-11-05T16:15:21.585" v="15282" actId="20577"/>
        <pc:sldMkLst>
          <pc:docMk/>
          <pc:sldMk cId="3522389318" sldId="284"/>
        </pc:sldMkLst>
        <pc:spChg chg="add del mod">
          <ac:chgData name="#SUMMIT BAJAJ#" userId="e67340c6-faa6-452d-8f07-1180efee1a47" providerId="ADAL" clId="{ED431FCA-BD53-9745-B1F0-D0B530CFB0D9}" dt="2022-11-02T05:37:29.203" v="13900"/>
          <ac:spMkLst>
            <pc:docMk/>
            <pc:sldMk cId="3522389318" sldId="284"/>
            <ac:spMk id="5" creationId="{669EFE79-8775-736D-849E-E6C2A9E46380}"/>
          </ac:spMkLst>
        </pc:spChg>
        <pc:spChg chg="mod">
          <ac:chgData name="#SUMMIT BAJAJ#" userId="e67340c6-faa6-452d-8f07-1180efee1a47" providerId="ADAL" clId="{ED431FCA-BD53-9745-B1F0-D0B530CFB0D9}" dt="2022-10-30T15:03:57.385" v="3959" actId="20577"/>
          <ac:spMkLst>
            <pc:docMk/>
            <pc:sldMk cId="3522389318" sldId="284"/>
            <ac:spMk id="15" creationId="{00000000-0000-0000-0000-000000000000}"/>
          </ac:spMkLst>
        </pc:spChg>
        <pc:spChg chg="mod">
          <ac:chgData name="#SUMMIT BAJAJ#" userId="e67340c6-faa6-452d-8f07-1180efee1a47" providerId="ADAL" clId="{ED431FCA-BD53-9745-B1F0-D0B530CFB0D9}" dt="2022-11-01T21:29:02.999" v="6475" actId="207"/>
          <ac:spMkLst>
            <pc:docMk/>
            <pc:sldMk cId="3522389318" sldId="284"/>
            <ac:spMk id="29" creationId="{00000000-0000-0000-0000-000000000000}"/>
          </ac:spMkLst>
        </pc:spChg>
        <pc:spChg chg="mod">
          <ac:chgData name="#SUMMIT BAJAJ#" userId="e67340c6-faa6-452d-8f07-1180efee1a47" providerId="ADAL" clId="{ED431FCA-BD53-9745-B1F0-D0B530CFB0D9}" dt="2022-11-01T21:27:10.419" v="6337" actId="14100"/>
          <ac:spMkLst>
            <pc:docMk/>
            <pc:sldMk cId="3522389318" sldId="284"/>
            <ac:spMk id="32" creationId="{8CE88DA8-5CEC-FD9C-11CC-51B20F720E9E}"/>
          </ac:spMkLst>
        </pc:spChg>
        <pc:spChg chg="mod">
          <ac:chgData name="#SUMMIT BAJAJ#" userId="e67340c6-faa6-452d-8f07-1180efee1a47" providerId="ADAL" clId="{ED431FCA-BD53-9745-B1F0-D0B530CFB0D9}" dt="2022-10-30T15:05:27.801" v="4109" actId="20577"/>
          <ac:spMkLst>
            <pc:docMk/>
            <pc:sldMk cId="3522389318" sldId="284"/>
            <ac:spMk id="39" creationId="{EDF19DEE-10A4-00C8-E2E3-C935FDDE03A6}"/>
          </ac:spMkLst>
        </pc:spChg>
        <pc:spChg chg="mod">
          <ac:chgData name="#SUMMIT BAJAJ#" userId="e67340c6-faa6-452d-8f07-1180efee1a47" providerId="ADAL" clId="{ED431FCA-BD53-9745-B1F0-D0B530CFB0D9}" dt="2022-10-30T15:06:36.749" v="4139" actId="1076"/>
          <ac:spMkLst>
            <pc:docMk/>
            <pc:sldMk cId="3522389318" sldId="284"/>
            <ac:spMk id="40" creationId="{CB54C0A2-698F-EF8B-48C0-C41B25BE7FB0}"/>
          </ac:spMkLst>
        </pc:spChg>
        <pc:spChg chg="mod">
          <ac:chgData name="#SUMMIT BAJAJ#" userId="e67340c6-faa6-452d-8f07-1180efee1a47" providerId="ADAL" clId="{ED431FCA-BD53-9745-B1F0-D0B530CFB0D9}" dt="2022-11-01T21:27:30.921" v="6385" actId="20577"/>
          <ac:spMkLst>
            <pc:docMk/>
            <pc:sldMk cId="3522389318" sldId="284"/>
            <ac:spMk id="41" creationId="{4338A529-FA81-AD60-7F58-7CDBF1895DFD}"/>
          </ac:spMkLst>
        </pc:spChg>
        <pc:spChg chg="mod">
          <ac:chgData name="#SUMMIT BAJAJ#" userId="e67340c6-faa6-452d-8f07-1180efee1a47" providerId="ADAL" clId="{ED431FCA-BD53-9745-B1F0-D0B530CFB0D9}" dt="2022-10-30T15:09:32.289" v="4326" actId="20577"/>
          <ac:spMkLst>
            <pc:docMk/>
            <pc:sldMk cId="3522389318" sldId="284"/>
            <ac:spMk id="43" creationId="{CBE00D36-EBB9-26E4-EB38-B94D94632BB0}"/>
          </ac:spMkLst>
        </pc:spChg>
        <pc:spChg chg="mod">
          <ac:chgData name="#SUMMIT BAJAJ#" userId="e67340c6-faa6-452d-8f07-1180efee1a47" providerId="ADAL" clId="{ED431FCA-BD53-9745-B1F0-D0B530CFB0D9}" dt="2022-10-30T15:09:59.844" v="4372" actId="313"/>
          <ac:spMkLst>
            <pc:docMk/>
            <pc:sldMk cId="3522389318" sldId="284"/>
            <ac:spMk id="46" creationId="{5258EC00-72C4-F8D9-7B07-2DDC9DF6FD71}"/>
          </ac:spMkLst>
        </pc:spChg>
        <pc:spChg chg="mod">
          <ac:chgData name="#SUMMIT BAJAJ#" userId="e67340c6-faa6-452d-8f07-1180efee1a47" providerId="ADAL" clId="{ED431FCA-BD53-9745-B1F0-D0B530CFB0D9}" dt="2022-11-01T21:27:49.198" v="6426" actId="20577"/>
          <ac:spMkLst>
            <pc:docMk/>
            <pc:sldMk cId="3522389318" sldId="284"/>
            <ac:spMk id="47" creationId="{0A0192D6-FF79-F4FE-79EF-F0E720E7B75B}"/>
          </ac:spMkLst>
        </pc:spChg>
        <pc:spChg chg="mod">
          <ac:chgData name="#SUMMIT BAJAJ#" userId="e67340c6-faa6-452d-8f07-1180efee1a47" providerId="ADAL" clId="{ED431FCA-BD53-9745-B1F0-D0B530CFB0D9}" dt="2022-10-30T15:12:57.273" v="4624" actId="20577"/>
          <ac:spMkLst>
            <pc:docMk/>
            <pc:sldMk cId="3522389318" sldId="284"/>
            <ac:spMk id="49" creationId="{4FEACC0E-187A-2244-6293-A5B7AF2BC48F}"/>
          </ac:spMkLst>
        </pc:spChg>
        <pc:picChg chg="add mod">
          <ac:chgData name="#SUMMIT BAJAJ#" userId="e67340c6-faa6-452d-8f07-1180efee1a47" providerId="ADAL" clId="{ED431FCA-BD53-9745-B1F0-D0B530CFB0D9}" dt="2022-10-30T14:44:07.943" v="3855" actId="1076"/>
          <ac:picMkLst>
            <pc:docMk/>
            <pc:sldMk cId="3522389318" sldId="284"/>
            <ac:picMk id="2" creationId="{D5B6C8F4-CA77-3F5C-E072-5268DBA43381}"/>
          </ac:picMkLst>
        </pc:picChg>
        <pc:picChg chg="add mod">
          <ac:chgData name="#SUMMIT BAJAJ#" userId="e67340c6-faa6-452d-8f07-1180efee1a47" providerId="ADAL" clId="{ED431FCA-BD53-9745-B1F0-D0B530CFB0D9}" dt="2022-10-30T15:10:32.066" v="4377" actId="1076"/>
          <ac:picMkLst>
            <pc:docMk/>
            <pc:sldMk cId="3522389318" sldId="284"/>
            <ac:picMk id="3" creationId="{45E92767-70DA-7F1B-28EA-3E8BB41C5431}"/>
          </ac:picMkLst>
        </pc:picChg>
        <pc:picChg chg="add mod">
          <ac:chgData name="#SUMMIT BAJAJ#" userId="e67340c6-faa6-452d-8f07-1180efee1a47" providerId="ADAL" clId="{ED431FCA-BD53-9745-B1F0-D0B530CFB0D9}" dt="2022-10-30T15:13:30.493" v="4631" actId="14100"/>
          <ac:picMkLst>
            <pc:docMk/>
            <pc:sldMk cId="3522389318" sldId="284"/>
            <ac:picMk id="4" creationId="{C230574C-5B2F-DE29-111F-BC2E44F2383D}"/>
          </ac:picMkLst>
        </pc:picChg>
        <pc:picChg chg="del">
          <ac:chgData name="#SUMMIT BAJAJ#" userId="e67340c6-faa6-452d-8f07-1180efee1a47" providerId="ADAL" clId="{ED431FCA-BD53-9745-B1F0-D0B530CFB0D9}" dt="2022-10-30T14:43:57.220" v="3851" actId="478"/>
          <ac:picMkLst>
            <pc:docMk/>
            <pc:sldMk cId="3522389318" sldId="284"/>
            <ac:picMk id="31" creationId="{2927A5E4-4C5D-6022-2D0F-8B5013A78A48}"/>
          </ac:picMkLst>
        </pc:picChg>
        <pc:picChg chg="del">
          <ac:chgData name="#SUMMIT BAJAJ#" userId="e67340c6-faa6-452d-8f07-1180efee1a47" providerId="ADAL" clId="{ED431FCA-BD53-9745-B1F0-D0B530CFB0D9}" dt="2022-10-30T15:13:15.409" v="4625" actId="478"/>
          <ac:picMkLst>
            <pc:docMk/>
            <pc:sldMk cId="3522389318" sldId="284"/>
            <ac:picMk id="35" creationId="{6528AEAC-A79D-3690-F1EC-3B25FB7B0E55}"/>
          </ac:picMkLst>
        </pc:picChg>
        <pc:picChg chg="del">
          <ac:chgData name="#SUMMIT BAJAJ#" userId="e67340c6-faa6-452d-8f07-1180efee1a47" providerId="ADAL" clId="{ED431FCA-BD53-9745-B1F0-D0B530CFB0D9}" dt="2022-10-30T15:10:23.791" v="4373" actId="478"/>
          <ac:picMkLst>
            <pc:docMk/>
            <pc:sldMk cId="3522389318" sldId="284"/>
            <ac:picMk id="45" creationId="{BACE3E3F-BDED-940C-215C-D955C1209F2D}"/>
          </ac:picMkLst>
        </pc:picChg>
      </pc:sldChg>
      <pc:sldChg chg="addSp delSp modSp add mod ord modNotesTx">
        <pc:chgData name="#SUMMIT BAJAJ#" userId="e67340c6-faa6-452d-8f07-1180efee1a47" providerId="ADAL" clId="{ED431FCA-BD53-9745-B1F0-D0B530CFB0D9}" dt="2022-11-06T05:31:44.718" v="18615" actId="20577"/>
        <pc:sldMkLst>
          <pc:docMk/>
          <pc:sldMk cId="2214075966" sldId="285"/>
        </pc:sldMkLst>
        <pc:spChg chg="mod">
          <ac:chgData name="#SUMMIT BAJAJ#" userId="e67340c6-faa6-452d-8f07-1180efee1a47" providerId="ADAL" clId="{ED431FCA-BD53-9745-B1F0-D0B530CFB0D9}" dt="2022-11-01T21:28:53.310" v="6472" actId="255"/>
          <ac:spMkLst>
            <pc:docMk/>
            <pc:sldMk cId="2214075966" sldId="285"/>
            <ac:spMk id="2" creationId="{00000000-0000-0000-0000-000000000000}"/>
          </ac:spMkLst>
        </pc:spChg>
        <pc:spChg chg="add mod">
          <ac:chgData name="#SUMMIT BAJAJ#" userId="e67340c6-faa6-452d-8f07-1180efee1a47" providerId="ADAL" clId="{ED431FCA-BD53-9745-B1F0-D0B530CFB0D9}" dt="2022-11-01T21:33:02.852" v="6825" actId="20577"/>
          <ac:spMkLst>
            <pc:docMk/>
            <pc:sldMk cId="2214075966" sldId="285"/>
            <ac:spMk id="3" creationId="{E3DDE6AF-C6CE-38F4-C0A7-CFA364CB0B98}"/>
          </ac:spMkLst>
        </pc:spChg>
        <pc:spChg chg="add mod">
          <ac:chgData name="#SUMMIT BAJAJ#" userId="e67340c6-faa6-452d-8f07-1180efee1a47" providerId="ADAL" clId="{ED431FCA-BD53-9745-B1F0-D0B530CFB0D9}" dt="2022-11-01T21:34:19.435" v="7021" actId="20577"/>
          <ac:spMkLst>
            <pc:docMk/>
            <pc:sldMk cId="2214075966" sldId="285"/>
            <ac:spMk id="6" creationId="{9E507D34-A22C-4F1F-9797-FD084599B1E2}"/>
          </ac:spMkLst>
        </pc:spChg>
        <pc:spChg chg="add mod">
          <ac:chgData name="#SUMMIT BAJAJ#" userId="e67340c6-faa6-452d-8f07-1180efee1a47" providerId="ADAL" clId="{ED431FCA-BD53-9745-B1F0-D0B530CFB0D9}" dt="2022-11-01T21:36:03.551" v="7250" actId="313"/>
          <ac:spMkLst>
            <pc:docMk/>
            <pc:sldMk cId="2214075966" sldId="285"/>
            <ac:spMk id="8" creationId="{FF87C106-30D0-1AB7-D4AC-08B32AF6B276}"/>
          </ac:spMkLst>
        </pc:spChg>
        <pc:spChg chg="mod">
          <ac:chgData name="#SUMMIT BAJAJ#" userId="e67340c6-faa6-452d-8f07-1180efee1a47" providerId="ADAL" clId="{ED431FCA-BD53-9745-B1F0-D0B530CFB0D9}" dt="2022-10-30T15:17:17.618" v="4751" actId="207"/>
          <ac:spMkLst>
            <pc:docMk/>
            <pc:sldMk cId="2214075966" sldId="285"/>
            <ac:spMk id="10" creationId="{00000000-0000-0000-0000-000000000000}"/>
          </ac:spMkLst>
        </pc:spChg>
        <pc:spChg chg="mod">
          <ac:chgData name="#SUMMIT BAJAJ#" userId="e67340c6-faa6-452d-8f07-1180efee1a47" providerId="ADAL" clId="{ED431FCA-BD53-9745-B1F0-D0B530CFB0D9}" dt="2022-10-30T15:17:26.172" v="4761" actId="20577"/>
          <ac:spMkLst>
            <pc:docMk/>
            <pc:sldMk cId="2214075966" sldId="285"/>
            <ac:spMk id="11" creationId="{00000000-0000-0000-0000-000000000000}"/>
          </ac:spMkLst>
        </pc:spChg>
        <pc:spChg chg="del">
          <ac:chgData name="#SUMMIT BAJAJ#" userId="e67340c6-faa6-452d-8f07-1180efee1a47" providerId="ADAL" clId="{ED431FCA-BD53-9745-B1F0-D0B530CFB0D9}" dt="2022-10-30T15:16:33.300" v="4691" actId="478"/>
          <ac:spMkLst>
            <pc:docMk/>
            <pc:sldMk cId="2214075966" sldId="285"/>
            <ac:spMk id="12" creationId="{00000000-0000-0000-0000-000000000000}"/>
          </ac:spMkLst>
        </pc:spChg>
        <pc:spChg chg="add mod">
          <ac:chgData name="#SUMMIT BAJAJ#" userId="e67340c6-faa6-452d-8f07-1180efee1a47" providerId="ADAL" clId="{ED431FCA-BD53-9745-B1F0-D0B530CFB0D9}" dt="2022-11-01T21:37:41.664" v="7430" actId="20577"/>
          <ac:spMkLst>
            <pc:docMk/>
            <pc:sldMk cId="2214075966" sldId="285"/>
            <ac:spMk id="22" creationId="{3D1A05D5-B58E-FF61-6BCD-D1E9503A9B84}"/>
          </ac:spMkLst>
        </pc:spChg>
        <pc:spChg chg="add del mod">
          <ac:chgData name="#SUMMIT BAJAJ#" userId="e67340c6-faa6-452d-8f07-1180efee1a47" providerId="ADAL" clId="{ED431FCA-BD53-9745-B1F0-D0B530CFB0D9}" dt="2022-11-02T04:43:43.178" v="12641"/>
          <ac:spMkLst>
            <pc:docMk/>
            <pc:sldMk cId="2214075966" sldId="285"/>
            <ac:spMk id="23" creationId="{76A3E73F-27E3-F396-1A5D-C234445E25B6}"/>
          </ac:spMkLst>
        </pc:spChg>
        <pc:spChg chg="add del mod">
          <ac:chgData name="#SUMMIT BAJAJ#" userId="e67340c6-faa6-452d-8f07-1180efee1a47" providerId="ADAL" clId="{ED431FCA-BD53-9745-B1F0-D0B530CFB0D9}" dt="2022-11-02T04:43:43.178" v="12641"/>
          <ac:spMkLst>
            <pc:docMk/>
            <pc:sldMk cId="2214075966" sldId="285"/>
            <ac:spMk id="24" creationId="{6C9D33D4-EFF6-25CB-F595-D489D3C778B6}"/>
          </ac:spMkLst>
        </pc:spChg>
        <pc:spChg chg="add del mod">
          <ac:chgData name="#SUMMIT BAJAJ#" userId="e67340c6-faa6-452d-8f07-1180efee1a47" providerId="ADAL" clId="{ED431FCA-BD53-9745-B1F0-D0B530CFB0D9}" dt="2022-11-02T04:43:43.178" v="12641"/>
          <ac:spMkLst>
            <pc:docMk/>
            <pc:sldMk cId="2214075966" sldId="285"/>
            <ac:spMk id="25" creationId="{7FDBFF2F-0A8F-184A-EE2C-0DA3DCD4F515}"/>
          </ac:spMkLst>
        </pc:spChg>
        <pc:spChg chg="add del mod">
          <ac:chgData name="#SUMMIT BAJAJ#" userId="e67340c6-faa6-452d-8f07-1180efee1a47" providerId="ADAL" clId="{ED431FCA-BD53-9745-B1F0-D0B530CFB0D9}" dt="2022-11-02T04:43:43.178" v="12641"/>
          <ac:spMkLst>
            <pc:docMk/>
            <pc:sldMk cId="2214075966" sldId="285"/>
            <ac:spMk id="26" creationId="{B9F03A8B-7E2F-DFD0-35D3-BD0E38D42B5C}"/>
          </ac:spMkLst>
        </pc:spChg>
        <pc:spChg chg="add del mod">
          <ac:chgData name="#SUMMIT BAJAJ#" userId="e67340c6-faa6-452d-8f07-1180efee1a47" providerId="ADAL" clId="{ED431FCA-BD53-9745-B1F0-D0B530CFB0D9}" dt="2022-11-02T04:43:45.115" v="12643"/>
          <ac:spMkLst>
            <pc:docMk/>
            <pc:sldMk cId="2214075966" sldId="285"/>
            <ac:spMk id="27" creationId="{77BD6E62-87FB-D26E-5C59-B44E9426FEFF}"/>
          </ac:spMkLst>
        </pc:spChg>
        <pc:spChg chg="add del mod">
          <ac:chgData name="#SUMMIT BAJAJ#" userId="e67340c6-faa6-452d-8f07-1180efee1a47" providerId="ADAL" clId="{ED431FCA-BD53-9745-B1F0-D0B530CFB0D9}" dt="2022-11-02T04:43:45.115" v="12643"/>
          <ac:spMkLst>
            <pc:docMk/>
            <pc:sldMk cId="2214075966" sldId="285"/>
            <ac:spMk id="28" creationId="{EB094359-4E9F-8447-5E20-6F30F111ADAE}"/>
          </ac:spMkLst>
        </pc:spChg>
        <pc:spChg chg="add del mod">
          <ac:chgData name="#SUMMIT BAJAJ#" userId="e67340c6-faa6-452d-8f07-1180efee1a47" providerId="ADAL" clId="{ED431FCA-BD53-9745-B1F0-D0B530CFB0D9}" dt="2022-11-02T04:43:45.115" v="12643"/>
          <ac:spMkLst>
            <pc:docMk/>
            <pc:sldMk cId="2214075966" sldId="285"/>
            <ac:spMk id="29" creationId="{03AB5351-CE88-E69B-38EF-A8CE5CE7A3D5}"/>
          </ac:spMkLst>
        </pc:spChg>
        <pc:spChg chg="add del mod">
          <ac:chgData name="#SUMMIT BAJAJ#" userId="e67340c6-faa6-452d-8f07-1180efee1a47" providerId="ADAL" clId="{ED431FCA-BD53-9745-B1F0-D0B530CFB0D9}" dt="2022-11-02T04:43:45.115" v="12643"/>
          <ac:spMkLst>
            <pc:docMk/>
            <pc:sldMk cId="2214075966" sldId="285"/>
            <ac:spMk id="30" creationId="{9EE118D6-A27C-838A-08E0-45B4BC2D8590}"/>
          </ac:spMkLst>
        </pc:spChg>
        <pc:grpChg chg="del">
          <ac:chgData name="#SUMMIT BAJAJ#" userId="e67340c6-faa6-452d-8f07-1180efee1a47" providerId="ADAL" clId="{ED431FCA-BD53-9745-B1F0-D0B530CFB0D9}" dt="2022-10-30T15:15:48.123" v="4665" actId="478"/>
          <ac:grpSpMkLst>
            <pc:docMk/>
            <pc:sldMk cId="2214075966" sldId="285"/>
            <ac:grpSpMk id="3" creationId="{00000000-0000-0000-0000-000000000000}"/>
          </ac:grpSpMkLst>
        </pc:grpChg>
        <pc:grpChg chg="del">
          <ac:chgData name="#SUMMIT BAJAJ#" userId="e67340c6-faa6-452d-8f07-1180efee1a47" providerId="ADAL" clId="{ED431FCA-BD53-9745-B1F0-D0B530CFB0D9}" dt="2022-10-30T15:15:50.193" v="4666" actId="478"/>
          <ac:grpSpMkLst>
            <pc:docMk/>
            <pc:sldMk cId="2214075966" sldId="285"/>
            <ac:grpSpMk id="6" creationId="{00000000-0000-0000-0000-000000000000}"/>
          </ac:grpSpMkLst>
        </pc:grpChg>
        <pc:grpChg chg="del">
          <ac:chgData name="#SUMMIT BAJAJ#" userId="e67340c6-faa6-452d-8f07-1180efee1a47" providerId="ADAL" clId="{ED431FCA-BD53-9745-B1F0-D0B530CFB0D9}" dt="2022-11-01T21:28:21.186" v="6428" actId="478"/>
          <ac:grpSpMkLst>
            <pc:docMk/>
            <pc:sldMk cId="2214075966" sldId="285"/>
            <ac:grpSpMk id="9" creationId="{00000000-0000-0000-0000-000000000000}"/>
          </ac:grpSpMkLst>
        </pc:grpChg>
        <pc:grpChg chg="del">
          <ac:chgData name="#SUMMIT BAJAJ#" userId="e67340c6-faa6-452d-8f07-1180efee1a47" providerId="ADAL" clId="{ED431FCA-BD53-9745-B1F0-D0B530CFB0D9}" dt="2022-11-01T21:28:18.608" v="6427" actId="478"/>
          <ac:grpSpMkLst>
            <pc:docMk/>
            <pc:sldMk cId="2214075966" sldId="285"/>
            <ac:grpSpMk id="13" creationId="{00000000-0000-0000-0000-000000000000}"/>
          </ac:grpSpMkLst>
        </pc:grpChg>
        <pc:grpChg chg="del">
          <ac:chgData name="#SUMMIT BAJAJ#" userId="e67340c6-faa6-452d-8f07-1180efee1a47" providerId="ADAL" clId="{ED431FCA-BD53-9745-B1F0-D0B530CFB0D9}" dt="2022-11-01T21:28:18.608" v="6427" actId="478"/>
          <ac:grpSpMkLst>
            <pc:docMk/>
            <pc:sldMk cId="2214075966" sldId="285"/>
            <ac:grpSpMk id="17" creationId="{00000000-0000-0000-0000-000000000000}"/>
          </ac:grpSpMkLst>
        </pc:grpChg>
        <pc:picChg chg="add mod">
          <ac:chgData name="#SUMMIT BAJAJ#" userId="e67340c6-faa6-452d-8f07-1180efee1a47" providerId="ADAL" clId="{ED431FCA-BD53-9745-B1F0-D0B530CFB0D9}" dt="2022-11-01T21:30:20.241" v="6484" actId="1076"/>
          <ac:picMkLst>
            <pc:docMk/>
            <pc:sldMk cId="2214075966" sldId="285"/>
            <ac:picMk id="4" creationId="{7B6C7AD8-4630-83E8-2319-1AFBB89C4A97}"/>
          </ac:picMkLst>
        </pc:picChg>
        <pc:picChg chg="add mod">
          <ac:chgData name="#SUMMIT BAJAJ#" userId="e67340c6-faa6-452d-8f07-1180efee1a47" providerId="ADAL" clId="{ED431FCA-BD53-9745-B1F0-D0B530CFB0D9}" dt="2022-11-01T21:34:26.892" v="7022" actId="1076"/>
          <ac:picMkLst>
            <pc:docMk/>
            <pc:sldMk cId="2214075966" sldId="285"/>
            <ac:picMk id="5" creationId="{B174EDBA-78C4-D03C-9473-E85DCA717C6A}"/>
          </ac:picMkLst>
        </pc:picChg>
        <pc:picChg chg="add mod">
          <ac:chgData name="#SUMMIT BAJAJ#" userId="e67340c6-faa6-452d-8f07-1180efee1a47" providerId="ADAL" clId="{ED431FCA-BD53-9745-B1F0-D0B530CFB0D9}" dt="2022-11-01T21:34:37.063" v="7024" actId="1076"/>
          <ac:picMkLst>
            <pc:docMk/>
            <pc:sldMk cId="2214075966" sldId="285"/>
            <ac:picMk id="7" creationId="{6714EE0A-5A01-7D56-0B1A-6E712EDA8E38}"/>
          </ac:picMkLst>
        </pc:picChg>
        <pc:picChg chg="add mod">
          <ac:chgData name="#SUMMIT BAJAJ#" userId="e67340c6-faa6-452d-8f07-1180efee1a47" providerId="ADAL" clId="{ED431FCA-BD53-9745-B1F0-D0B530CFB0D9}" dt="2022-11-01T21:36:45.910" v="7252" actId="1076"/>
          <ac:picMkLst>
            <pc:docMk/>
            <pc:sldMk cId="2214075966" sldId="285"/>
            <ac:picMk id="12" creationId="{5CF6CA43-C373-9347-B287-10FE6333F07B}"/>
          </ac:picMkLst>
        </pc:picChg>
        <pc:picChg chg="add del mod">
          <ac:chgData name="#SUMMIT BAJAJ#" userId="e67340c6-faa6-452d-8f07-1180efee1a47" providerId="ADAL" clId="{ED431FCA-BD53-9745-B1F0-D0B530CFB0D9}" dt="2022-11-01T21:28:18.608" v="6427" actId="478"/>
          <ac:picMkLst>
            <pc:docMk/>
            <pc:sldMk cId="2214075966" sldId="285"/>
            <ac:picMk id="21" creationId="{5D468959-4067-D0DD-ABC5-417126988A5F}"/>
          </ac:picMkLst>
        </pc:picChg>
      </pc:sldChg>
      <pc:sldChg chg="add del setBg">
        <pc:chgData name="#SUMMIT BAJAJ#" userId="e67340c6-faa6-452d-8f07-1180efee1a47" providerId="ADAL" clId="{ED431FCA-BD53-9745-B1F0-D0B530CFB0D9}" dt="2022-10-30T15:14:33.999" v="4637"/>
        <pc:sldMkLst>
          <pc:docMk/>
          <pc:sldMk cId="3799910857" sldId="285"/>
        </pc:sldMkLst>
      </pc:sldChg>
      <pc:sldChg chg="add del setBg">
        <pc:chgData name="#SUMMIT BAJAJ#" userId="e67340c6-faa6-452d-8f07-1180efee1a47" providerId="ADAL" clId="{ED431FCA-BD53-9745-B1F0-D0B530CFB0D9}" dt="2022-11-01T21:55:19.869" v="7683"/>
        <pc:sldMkLst>
          <pc:docMk/>
          <pc:sldMk cId="693135576" sldId="286"/>
        </pc:sldMkLst>
      </pc:sldChg>
      <pc:sldChg chg="add del setBg">
        <pc:chgData name="#SUMMIT BAJAJ#" userId="e67340c6-faa6-452d-8f07-1180efee1a47" providerId="ADAL" clId="{ED431FCA-BD53-9745-B1F0-D0B530CFB0D9}" dt="2022-11-01T20:52:43.499" v="4766"/>
        <pc:sldMkLst>
          <pc:docMk/>
          <pc:sldMk cId="935775965" sldId="286"/>
        </pc:sldMkLst>
      </pc:sldChg>
      <pc:sldChg chg="addSp delSp modSp add mod modNotesTx">
        <pc:chgData name="#SUMMIT BAJAJ#" userId="e67340c6-faa6-452d-8f07-1180efee1a47" providerId="ADAL" clId="{ED431FCA-BD53-9745-B1F0-D0B530CFB0D9}" dt="2022-11-05T16:27:08.993" v="16764" actId="20577"/>
        <pc:sldMkLst>
          <pc:docMk/>
          <pc:sldMk cId="2338164737" sldId="286"/>
        </pc:sldMkLst>
        <pc:spChg chg="del mod">
          <ac:chgData name="#SUMMIT BAJAJ#" userId="e67340c6-faa6-452d-8f07-1180efee1a47" providerId="ADAL" clId="{ED431FCA-BD53-9745-B1F0-D0B530CFB0D9}" dt="2022-11-01T21:56:08.655" v="7703" actId="478"/>
          <ac:spMkLst>
            <pc:docMk/>
            <pc:sldMk cId="2338164737" sldId="286"/>
            <ac:spMk id="2" creationId="{581BB4C5-4167-4C6F-AC1C-31B5D3B097EF}"/>
          </ac:spMkLst>
        </pc:spChg>
        <pc:spChg chg="add del">
          <ac:chgData name="#SUMMIT BAJAJ#" userId="e67340c6-faa6-452d-8f07-1180efee1a47" providerId="ADAL" clId="{ED431FCA-BD53-9745-B1F0-D0B530CFB0D9}" dt="2022-11-01T21:55:37.264" v="7690" actId="22"/>
          <ac:spMkLst>
            <pc:docMk/>
            <pc:sldMk cId="2338164737" sldId="286"/>
            <ac:spMk id="4" creationId="{D3EAF813-FB3F-5EEA-0243-A94534892C2E}"/>
          </ac:spMkLst>
        </pc:spChg>
        <pc:spChg chg="add del">
          <ac:chgData name="#SUMMIT BAJAJ#" userId="e67340c6-faa6-452d-8f07-1180efee1a47" providerId="ADAL" clId="{ED431FCA-BD53-9745-B1F0-D0B530CFB0D9}" dt="2022-11-01T21:55:41.216" v="7692" actId="22"/>
          <ac:spMkLst>
            <pc:docMk/>
            <pc:sldMk cId="2338164737" sldId="286"/>
            <ac:spMk id="6" creationId="{17F8D55C-45E0-7ED8-3BFD-A9FA5423CB3A}"/>
          </ac:spMkLst>
        </pc:spChg>
        <pc:spChg chg="del">
          <ac:chgData name="#SUMMIT BAJAJ#" userId="e67340c6-faa6-452d-8f07-1180efee1a47" providerId="ADAL" clId="{ED431FCA-BD53-9745-B1F0-D0B530CFB0D9}" dt="2022-11-01T21:55:51.384" v="7695" actId="478"/>
          <ac:spMkLst>
            <pc:docMk/>
            <pc:sldMk cId="2338164737" sldId="286"/>
            <ac:spMk id="11" creationId="{0FDE0EA5-FCE7-E411-D2E7-AE906733C37B}"/>
          </ac:spMkLst>
        </pc:spChg>
        <pc:spChg chg="add mod">
          <ac:chgData name="#SUMMIT BAJAJ#" userId="e67340c6-faa6-452d-8f07-1180efee1a47" providerId="ADAL" clId="{ED431FCA-BD53-9745-B1F0-D0B530CFB0D9}" dt="2022-11-01T22:04:19.109" v="7734" actId="20577"/>
          <ac:spMkLst>
            <pc:docMk/>
            <pc:sldMk cId="2338164737" sldId="286"/>
            <ac:spMk id="12" creationId="{B0D91C2E-B66C-F489-E6AF-0FC3F4CE8DB7}"/>
          </ac:spMkLst>
        </pc:spChg>
        <pc:spChg chg="del mod">
          <ac:chgData name="#SUMMIT BAJAJ#" userId="e67340c6-faa6-452d-8f07-1180efee1a47" providerId="ADAL" clId="{ED431FCA-BD53-9745-B1F0-D0B530CFB0D9}" dt="2022-11-01T21:55:33.514" v="7687" actId="478"/>
          <ac:spMkLst>
            <pc:docMk/>
            <pc:sldMk cId="2338164737" sldId="286"/>
            <ac:spMk id="13" creationId="{98700D67-0046-AD45-1E46-F5EB711E8AD8}"/>
          </ac:spMkLst>
        </pc:spChg>
        <pc:spChg chg="mod">
          <ac:chgData name="#SUMMIT BAJAJ#" userId="e67340c6-faa6-452d-8f07-1180efee1a47" providerId="ADAL" clId="{ED431FCA-BD53-9745-B1F0-D0B530CFB0D9}" dt="2022-11-02T04:14:51.890" v="12353" actId="20577"/>
          <ac:spMkLst>
            <pc:docMk/>
            <pc:sldMk cId="2338164737" sldId="286"/>
            <ac:spMk id="16" creationId="{D00B799F-3F30-863A-2FA5-70C2E2F10885}"/>
          </ac:spMkLst>
        </pc:spChg>
        <pc:picChg chg="add del">
          <ac:chgData name="#SUMMIT BAJAJ#" userId="e67340c6-faa6-452d-8f07-1180efee1a47" providerId="ADAL" clId="{ED431FCA-BD53-9745-B1F0-D0B530CFB0D9}" dt="2022-11-02T04:50:29.251" v="12749" actId="478"/>
          <ac:picMkLst>
            <pc:docMk/>
            <pc:sldMk cId="2338164737" sldId="286"/>
            <ac:picMk id="2" creationId="{0C6FDC47-50A6-93BC-0E2C-319A5495FC1D}"/>
          </ac:picMkLst>
        </pc:picChg>
        <pc:picChg chg="add del mod">
          <ac:chgData name="#SUMMIT BAJAJ#" userId="e67340c6-faa6-452d-8f07-1180efee1a47" providerId="ADAL" clId="{ED431FCA-BD53-9745-B1F0-D0B530CFB0D9}" dt="2022-11-01T22:04:56.675" v="7735" actId="478"/>
          <ac:picMkLst>
            <pc:docMk/>
            <pc:sldMk cId="2338164737" sldId="286"/>
            <ac:picMk id="7" creationId="{59541071-2EFF-6006-1736-997447B198D6}"/>
          </ac:picMkLst>
        </pc:picChg>
        <pc:picChg chg="add del mod">
          <ac:chgData name="#SUMMIT BAJAJ#" userId="e67340c6-faa6-452d-8f07-1180efee1a47" providerId="ADAL" clId="{ED431FCA-BD53-9745-B1F0-D0B530CFB0D9}" dt="2022-11-02T04:15:37.804" v="12372" actId="478"/>
          <ac:picMkLst>
            <pc:docMk/>
            <pc:sldMk cId="2338164737" sldId="286"/>
            <ac:picMk id="14" creationId="{0F7C7558-F46C-DFFE-0541-0F700E6CDDCF}"/>
          </ac:picMkLst>
        </pc:picChg>
        <pc:picChg chg="add del mod">
          <ac:chgData name="#SUMMIT BAJAJ#" userId="e67340c6-faa6-452d-8f07-1180efee1a47" providerId="ADAL" clId="{ED431FCA-BD53-9745-B1F0-D0B530CFB0D9}" dt="2022-11-02T04:50:28.774" v="12748"/>
          <ac:picMkLst>
            <pc:docMk/>
            <pc:sldMk cId="2338164737" sldId="286"/>
            <ac:picMk id="15" creationId="{71F92E5B-D518-5809-57BB-242605C265A5}"/>
          </ac:picMkLst>
        </pc:picChg>
        <pc:picChg chg="del">
          <ac:chgData name="#SUMMIT BAJAJ#" userId="e67340c6-faa6-452d-8f07-1180efee1a47" providerId="ADAL" clId="{ED431FCA-BD53-9745-B1F0-D0B530CFB0D9}" dt="2022-11-01T21:55:34.733" v="7688" actId="478"/>
          <ac:picMkLst>
            <pc:docMk/>
            <pc:sldMk cId="2338164737" sldId="286"/>
            <ac:picMk id="1026" creationId="{14F50F14-EE60-4599-4BBC-B1688DB1D708}"/>
          </ac:picMkLst>
        </pc:picChg>
        <pc:picChg chg="add mod">
          <ac:chgData name="#SUMMIT BAJAJ#" userId="e67340c6-faa6-452d-8f07-1180efee1a47" providerId="ADAL" clId="{ED431FCA-BD53-9745-B1F0-D0B530CFB0D9}" dt="2022-11-01T21:56:14.101" v="7704" actId="14100"/>
          <ac:picMkLst>
            <pc:docMk/>
            <pc:sldMk cId="2338164737" sldId="286"/>
            <ac:picMk id="3074" creationId="{CC07E6A7-8D6B-DF0A-656C-7B0F4D4BC67A}"/>
          </ac:picMkLst>
        </pc:picChg>
        <pc:cxnChg chg="add mod">
          <ac:chgData name="#SUMMIT BAJAJ#" userId="e67340c6-faa6-452d-8f07-1180efee1a47" providerId="ADAL" clId="{ED431FCA-BD53-9745-B1F0-D0B530CFB0D9}" dt="2022-11-01T22:04:04.068" v="7716" actId="693"/>
          <ac:cxnSpMkLst>
            <pc:docMk/>
            <pc:sldMk cId="2338164737" sldId="286"/>
            <ac:cxnSpMk id="9" creationId="{0743960D-0C55-4C2D-036B-33E5D2CB8636}"/>
          </ac:cxnSpMkLst>
        </pc:cxnChg>
      </pc:sldChg>
      <pc:sldChg chg="addSp delSp modSp add del mod modTransition">
        <pc:chgData name="#SUMMIT BAJAJ#" userId="e67340c6-faa6-452d-8f07-1180efee1a47" providerId="ADAL" clId="{ED431FCA-BD53-9745-B1F0-D0B530CFB0D9}" dt="2022-11-01T20:53:49.997" v="4795" actId="2696"/>
        <pc:sldMkLst>
          <pc:docMk/>
          <pc:sldMk cId="2937792243" sldId="286"/>
        </pc:sldMkLst>
        <pc:spChg chg="add mod">
          <ac:chgData name="#SUMMIT BAJAJ#" userId="e67340c6-faa6-452d-8f07-1180efee1a47" providerId="ADAL" clId="{ED431FCA-BD53-9745-B1F0-D0B530CFB0D9}" dt="2022-11-01T20:53:47.514" v="4794" actId="1076"/>
          <ac:spMkLst>
            <pc:docMk/>
            <pc:sldMk cId="2937792243" sldId="286"/>
            <ac:spMk id="3" creationId="{71EBF8E6-298C-3887-7FED-C4DAE059BC0E}"/>
          </ac:spMkLst>
        </pc:spChg>
        <pc:spChg chg="mod">
          <ac:chgData name="#SUMMIT BAJAJ#" userId="e67340c6-faa6-452d-8f07-1180efee1a47" providerId="ADAL" clId="{ED431FCA-BD53-9745-B1F0-D0B530CFB0D9}" dt="2022-11-01T20:53:11.515" v="4783" actId="1076"/>
          <ac:spMkLst>
            <pc:docMk/>
            <pc:sldMk cId="2937792243" sldId="286"/>
            <ac:spMk id="7" creationId="{00000000-0000-0000-0000-000000000000}"/>
          </ac:spMkLst>
        </pc:spChg>
        <pc:spChg chg="mod">
          <ac:chgData name="#SUMMIT BAJAJ#" userId="e67340c6-faa6-452d-8f07-1180efee1a47" providerId="ADAL" clId="{ED431FCA-BD53-9745-B1F0-D0B530CFB0D9}" dt="2022-11-01T20:53:23.192" v="4790" actId="1076"/>
          <ac:spMkLst>
            <pc:docMk/>
            <pc:sldMk cId="2937792243" sldId="286"/>
            <ac:spMk id="10" creationId="{00000000-0000-0000-0000-000000000000}"/>
          </ac:spMkLst>
        </pc:spChg>
        <pc:grpChg chg="del">
          <ac:chgData name="#SUMMIT BAJAJ#" userId="e67340c6-faa6-452d-8f07-1180efee1a47" providerId="ADAL" clId="{ED431FCA-BD53-9745-B1F0-D0B530CFB0D9}" dt="2022-11-01T20:53:26.423" v="4791" actId="478"/>
          <ac:grpSpMkLst>
            <pc:docMk/>
            <pc:sldMk cId="2937792243" sldId="286"/>
            <ac:grpSpMk id="17" creationId="{F922DE6C-9FE0-B2FE-70DE-C57134FF5789}"/>
          </ac:grpSpMkLst>
        </pc:grpChg>
        <pc:picChg chg="del mod">
          <ac:chgData name="#SUMMIT BAJAJ#" userId="e67340c6-faa6-452d-8f07-1180efee1a47" providerId="ADAL" clId="{ED431FCA-BD53-9745-B1F0-D0B530CFB0D9}" dt="2022-11-01T20:52:46.024" v="4769" actId="478"/>
          <ac:picMkLst>
            <pc:docMk/>
            <pc:sldMk cId="2937792243" sldId="286"/>
            <ac:picMk id="9" creationId="{B3EFBDD1-DD06-6AB6-4CC5-ACF1B49729A9}"/>
          </ac:picMkLst>
        </pc:picChg>
        <pc:picChg chg="mod">
          <ac:chgData name="#SUMMIT BAJAJ#" userId="e67340c6-faa6-452d-8f07-1180efee1a47" providerId="ADAL" clId="{ED431FCA-BD53-9745-B1F0-D0B530CFB0D9}" dt="2022-11-01T20:52:58.782" v="4773" actId="1076"/>
          <ac:picMkLst>
            <pc:docMk/>
            <pc:sldMk cId="2937792243" sldId="286"/>
            <ac:picMk id="16" creationId="{3B15C623-CD66-A4A1-304E-95085587524D}"/>
          </ac:picMkLst>
        </pc:picChg>
      </pc:sldChg>
      <pc:sldChg chg="addSp delSp modSp add mod ord modNotesTx">
        <pc:chgData name="#SUMMIT BAJAJ#" userId="e67340c6-faa6-452d-8f07-1180efee1a47" providerId="ADAL" clId="{ED431FCA-BD53-9745-B1F0-D0B530CFB0D9}" dt="2022-11-06T05:32:31.879" v="18627" actId="113"/>
        <pc:sldMkLst>
          <pc:docMk/>
          <pc:sldMk cId="168892631" sldId="287"/>
        </pc:sldMkLst>
        <pc:spChg chg="del mod">
          <ac:chgData name="#SUMMIT BAJAJ#" userId="e67340c6-faa6-452d-8f07-1180efee1a47" providerId="ADAL" clId="{ED431FCA-BD53-9745-B1F0-D0B530CFB0D9}" dt="2022-11-01T22:14:51.349" v="7925" actId="478"/>
          <ac:spMkLst>
            <pc:docMk/>
            <pc:sldMk cId="168892631" sldId="287"/>
            <ac:spMk id="2" creationId="{581BB4C5-4167-4C6F-AC1C-31B5D3B097EF}"/>
          </ac:spMkLst>
        </pc:spChg>
        <pc:spChg chg="add del mod">
          <ac:chgData name="#SUMMIT BAJAJ#" userId="e67340c6-faa6-452d-8f07-1180efee1a47" providerId="ADAL" clId="{ED431FCA-BD53-9745-B1F0-D0B530CFB0D9}" dt="2022-11-01T22:11:35.507" v="7847" actId="478"/>
          <ac:spMkLst>
            <pc:docMk/>
            <pc:sldMk cId="168892631" sldId="287"/>
            <ac:spMk id="3" creationId="{7EC2E752-1964-7B71-62F7-5B92E12B0386}"/>
          </ac:spMkLst>
        </pc:spChg>
        <pc:spChg chg="add mod">
          <ac:chgData name="#SUMMIT BAJAJ#" userId="e67340c6-faa6-452d-8f07-1180efee1a47" providerId="ADAL" clId="{ED431FCA-BD53-9745-B1F0-D0B530CFB0D9}" dt="2022-11-02T05:34:49.277" v="13897" actId="20577"/>
          <ac:spMkLst>
            <pc:docMk/>
            <pc:sldMk cId="168892631" sldId="287"/>
            <ac:spMk id="5" creationId="{C4F6465D-5FAB-AF0D-15CF-4CEAA4200F71}"/>
          </ac:spMkLst>
        </pc:spChg>
        <pc:spChg chg="add del mod">
          <ac:chgData name="#SUMMIT BAJAJ#" userId="e67340c6-faa6-452d-8f07-1180efee1a47" providerId="ADAL" clId="{ED431FCA-BD53-9745-B1F0-D0B530CFB0D9}" dt="2022-11-01T22:14:29.104" v="7919" actId="478"/>
          <ac:spMkLst>
            <pc:docMk/>
            <pc:sldMk cId="168892631" sldId="287"/>
            <ac:spMk id="7" creationId="{D0812689-E2C3-1072-FD0D-2D67C70368C6}"/>
          </ac:spMkLst>
        </pc:spChg>
        <pc:spChg chg="add mod">
          <ac:chgData name="#SUMMIT BAJAJ#" userId="e67340c6-faa6-452d-8f07-1180efee1a47" providerId="ADAL" clId="{ED431FCA-BD53-9745-B1F0-D0B530CFB0D9}" dt="2022-11-01T22:14:59.094" v="7926"/>
          <ac:spMkLst>
            <pc:docMk/>
            <pc:sldMk cId="168892631" sldId="287"/>
            <ac:spMk id="9" creationId="{8473DC12-B421-3A90-CC9F-0216FE612998}"/>
          </ac:spMkLst>
        </pc:spChg>
        <pc:spChg chg="del">
          <ac:chgData name="#SUMMIT BAJAJ#" userId="e67340c6-faa6-452d-8f07-1180efee1a47" providerId="ADAL" clId="{ED431FCA-BD53-9745-B1F0-D0B530CFB0D9}" dt="2022-11-01T22:09:31.074" v="7808" actId="478"/>
          <ac:spMkLst>
            <pc:docMk/>
            <pc:sldMk cId="168892631" sldId="287"/>
            <ac:spMk id="11" creationId="{0FDE0EA5-FCE7-E411-D2E7-AE906733C37B}"/>
          </ac:spMkLst>
        </pc:spChg>
        <pc:spChg chg="del mod">
          <ac:chgData name="#SUMMIT BAJAJ#" userId="e67340c6-faa6-452d-8f07-1180efee1a47" providerId="ADAL" clId="{ED431FCA-BD53-9745-B1F0-D0B530CFB0D9}" dt="2022-11-01T22:11:25.722" v="7845" actId="478"/>
          <ac:spMkLst>
            <pc:docMk/>
            <pc:sldMk cId="168892631" sldId="287"/>
            <ac:spMk id="13" creationId="{98700D67-0046-AD45-1E46-F5EB711E8AD8}"/>
          </ac:spMkLst>
        </pc:spChg>
        <pc:spChg chg="del">
          <ac:chgData name="#SUMMIT BAJAJ#" userId="e67340c6-faa6-452d-8f07-1180efee1a47" providerId="ADAL" clId="{ED431FCA-BD53-9745-B1F0-D0B530CFB0D9}" dt="2022-11-01T22:09:20.712" v="7805" actId="478"/>
          <ac:spMkLst>
            <pc:docMk/>
            <pc:sldMk cId="168892631" sldId="287"/>
            <ac:spMk id="16" creationId="{D00B799F-3F30-863A-2FA5-70C2E2F10885}"/>
          </ac:spMkLst>
        </pc:spChg>
        <pc:picChg chg="add del mod">
          <ac:chgData name="#SUMMIT BAJAJ#" userId="e67340c6-faa6-452d-8f07-1180efee1a47" providerId="ADAL" clId="{ED431FCA-BD53-9745-B1F0-D0B530CFB0D9}" dt="2022-11-01T22:14:49.076" v="7924" actId="478"/>
          <ac:picMkLst>
            <pc:docMk/>
            <pc:sldMk cId="168892631" sldId="287"/>
            <ac:picMk id="8" creationId="{16107067-5C20-0292-B041-E29775B71413}"/>
          </ac:picMkLst>
        </pc:picChg>
        <pc:picChg chg="add mod">
          <ac:chgData name="#SUMMIT BAJAJ#" userId="e67340c6-faa6-452d-8f07-1180efee1a47" providerId="ADAL" clId="{ED431FCA-BD53-9745-B1F0-D0B530CFB0D9}" dt="2022-11-01T22:14:59.094" v="7926"/>
          <ac:picMkLst>
            <pc:docMk/>
            <pc:sldMk cId="168892631" sldId="287"/>
            <ac:picMk id="10" creationId="{38131338-1B2C-0BBD-431C-C10C9CABD8EA}"/>
          </ac:picMkLst>
        </pc:picChg>
        <pc:picChg chg="del">
          <ac:chgData name="#SUMMIT BAJAJ#" userId="e67340c6-faa6-452d-8f07-1180efee1a47" providerId="ADAL" clId="{ED431FCA-BD53-9745-B1F0-D0B530CFB0D9}" dt="2022-11-01T22:09:19.478" v="7804" actId="478"/>
          <ac:picMkLst>
            <pc:docMk/>
            <pc:sldMk cId="168892631" sldId="287"/>
            <ac:picMk id="1026" creationId="{14F50F14-EE60-4599-4BBC-B1688DB1D708}"/>
          </ac:picMkLst>
        </pc:picChg>
      </pc:sldChg>
      <pc:sldChg chg="add del setBg">
        <pc:chgData name="#SUMMIT BAJAJ#" userId="e67340c6-faa6-452d-8f07-1180efee1a47" providerId="ADAL" clId="{ED431FCA-BD53-9745-B1F0-D0B530CFB0D9}" dt="2022-11-01T22:06:17.439" v="7743" actId="2696"/>
        <pc:sldMkLst>
          <pc:docMk/>
          <pc:sldMk cId="2710991602" sldId="287"/>
        </pc:sldMkLst>
      </pc:sldChg>
      <pc:sldChg chg="add del setBg">
        <pc:chgData name="#SUMMIT BAJAJ#" userId="e67340c6-faa6-452d-8f07-1180efee1a47" providerId="ADAL" clId="{ED431FCA-BD53-9745-B1F0-D0B530CFB0D9}" dt="2022-11-01T22:06:23.347" v="7745"/>
        <pc:sldMkLst>
          <pc:docMk/>
          <pc:sldMk cId="3748222805" sldId="287"/>
        </pc:sldMkLst>
      </pc:sldChg>
      <pc:sldChg chg="add del setBg">
        <pc:chgData name="#SUMMIT BAJAJ#" userId="e67340c6-faa6-452d-8f07-1180efee1a47" providerId="ADAL" clId="{ED431FCA-BD53-9745-B1F0-D0B530CFB0D9}" dt="2022-11-01T22:14:02.009" v="7912"/>
        <pc:sldMkLst>
          <pc:docMk/>
          <pc:sldMk cId="436293113" sldId="288"/>
        </pc:sldMkLst>
      </pc:sldChg>
      <pc:sldChg chg="addSp delSp modSp add mod modNotesTx">
        <pc:chgData name="#SUMMIT BAJAJ#" userId="e67340c6-faa6-452d-8f07-1180efee1a47" providerId="ADAL" clId="{ED431FCA-BD53-9745-B1F0-D0B530CFB0D9}" dt="2022-11-06T05:36:30.668" v="18651" actId="207"/>
        <pc:sldMkLst>
          <pc:docMk/>
          <pc:sldMk cId="2464063839" sldId="288"/>
        </pc:sldMkLst>
        <pc:spChg chg="mod">
          <ac:chgData name="#SUMMIT BAJAJ#" userId="e67340c6-faa6-452d-8f07-1180efee1a47" providerId="ADAL" clId="{ED431FCA-BD53-9745-B1F0-D0B530CFB0D9}" dt="2022-11-01T22:14:15.670" v="7917" actId="1076"/>
          <ac:spMkLst>
            <pc:docMk/>
            <pc:sldMk cId="2464063839" sldId="288"/>
            <ac:spMk id="2" creationId="{581BB4C5-4167-4C6F-AC1C-31B5D3B097EF}"/>
          </ac:spMkLst>
        </pc:spChg>
        <pc:spChg chg="del mod">
          <ac:chgData name="#SUMMIT BAJAJ#" userId="e67340c6-faa6-452d-8f07-1180efee1a47" providerId="ADAL" clId="{ED431FCA-BD53-9745-B1F0-D0B530CFB0D9}" dt="2022-11-01T22:14:05.861" v="7915" actId="478"/>
          <ac:spMkLst>
            <pc:docMk/>
            <pc:sldMk cId="2464063839" sldId="288"/>
            <ac:spMk id="5" creationId="{C4F6465D-5FAB-AF0D-15CF-4CEAA4200F71}"/>
          </ac:spMkLst>
        </pc:spChg>
        <pc:spChg chg="mod">
          <ac:chgData name="#SUMMIT BAJAJ#" userId="e67340c6-faa6-452d-8f07-1180efee1a47" providerId="ADAL" clId="{ED431FCA-BD53-9745-B1F0-D0B530CFB0D9}" dt="2022-11-01T22:15:20.552" v="7933" actId="5793"/>
          <ac:spMkLst>
            <pc:docMk/>
            <pc:sldMk cId="2464063839" sldId="288"/>
            <ac:spMk id="7" creationId="{D0812689-E2C3-1072-FD0D-2D67C70368C6}"/>
          </ac:spMkLst>
        </pc:spChg>
        <pc:picChg chg="add mod">
          <ac:chgData name="#SUMMIT BAJAJ#" userId="e67340c6-faa6-452d-8f07-1180efee1a47" providerId="ADAL" clId="{ED431FCA-BD53-9745-B1F0-D0B530CFB0D9}" dt="2022-11-01T22:14:22.834" v="7918" actId="1076"/>
          <ac:picMkLst>
            <pc:docMk/>
            <pc:sldMk cId="2464063839" sldId="288"/>
            <ac:picMk id="3" creationId="{4D78B4E3-6D51-F970-D795-2269B3769170}"/>
          </ac:picMkLst>
        </pc:picChg>
      </pc:sldChg>
      <pc:sldChg chg="add del setBg">
        <pc:chgData name="#SUMMIT BAJAJ#" userId="e67340c6-faa6-452d-8f07-1180efee1a47" providerId="ADAL" clId="{ED431FCA-BD53-9745-B1F0-D0B530CFB0D9}" dt="2022-11-01T22:16:31.443" v="8056"/>
        <pc:sldMkLst>
          <pc:docMk/>
          <pc:sldMk cId="77641011" sldId="289"/>
        </pc:sldMkLst>
      </pc:sldChg>
      <pc:sldChg chg="add del">
        <pc:chgData name="#SUMMIT BAJAJ#" userId="e67340c6-faa6-452d-8f07-1180efee1a47" providerId="ADAL" clId="{ED431FCA-BD53-9745-B1F0-D0B530CFB0D9}" dt="2022-11-01T22:38:50.186" v="8361" actId="2696"/>
        <pc:sldMkLst>
          <pc:docMk/>
          <pc:sldMk cId="1111164824" sldId="289"/>
        </pc:sldMkLst>
      </pc:sldChg>
      <pc:sldChg chg="add del setBg">
        <pc:chgData name="#SUMMIT BAJAJ#" userId="e67340c6-faa6-452d-8f07-1180efee1a47" providerId="ADAL" clId="{ED431FCA-BD53-9745-B1F0-D0B530CFB0D9}" dt="2022-11-01T22:16:43.953" v="8059"/>
        <pc:sldMkLst>
          <pc:docMk/>
          <pc:sldMk cId="1379306659" sldId="290"/>
        </pc:sldMkLst>
      </pc:sldChg>
      <pc:sldChg chg="addSp delSp modSp add mod modNotesTx">
        <pc:chgData name="#SUMMIT BAJAJ#" userId="e67340c6-faa6-452d-8f07-1180efee1a47" providerId="ADAL" clId="{ED431FCA-BD53-9745-B1F0-D0B530CFB0D9}" dt="2022-11-05T16:28:47.019" v="16971" actId="20577"/>
        <pc:sldMkLst>
          <pc:docMk/>
          <pc:sldMk cId="1833071748" sldId="290"/>
        </pc:sldMkLst>
        <pc:spChg chg="mod">
          <ac:chgData name="#SUMMIT BAJAJ#" userId="e67340c6-faa6-452d-8f07-1180efee1a47" providerId="ADAL" clId="{ED431FCA-BD53-9745-B1F0-D0B530CFB0D9}" dt="2022-11-01T22:16:50.246" v="8076" actId="20577"/>
          <ac:spMkLst>
            <pc:docMk/>
            <pc:sldMk cId="1833071748" sldId="290"/>
            <ac:spMk id="2" creationId="{581BB4C5-4167-4C6F-AC1C-31B5D3B097EF}"/>
          </ac:spMkLst>
        </pc:spChg>
        <pc:spChg chg="del">
          <ac:chgData name="#SUMMIT BAJAJ#" userId="e67340c6-faa6-452d-8f07-1180efee1a47" providerId="ADAL" clId="{ED431FCA-BD53-9745-B1F0-D0B530CFB0D9}" dt="2022-11-01T22:16:52.317" v="8077" actId="478"/>
          <ac:spMkLst>
            <pc:docMk/>
            <pc:sldMk cId="1833071748" sldId="290"/>
            <ac:spMk id="11" creationId="{0FDE0EA5-FCE7-E411-D2E7-AE906733C37B}"/>
          </ac:spMkLst>
        </pc:spChg>
        <pc:spChg chg="del">
          <ac:chgData name="#SUMMIT BAJAJ#" userId="e67340c6-faa6-452d-8f07-1180efee1a47" providerId="ADAL" clId="{ED431FCA-BD53-9745-B1F0-D0B530CFB0D9}" dt="2022-11-01T22:16:53.552" v="8078" actId="478"/>
          <ac:spMkLst>
            <pc:docMk/>
            <pc:sldMk cId="1833071748" sldId="290"/>
            <ac:spMk id="13" creationId="{98700D67-0046-AD45-1E46-F5EB711E8AD8}"/>
          </ac:spMkLst>
        </pc:spChg>
        <pc:spChg chg="del">
          <ac:chgData name="#SUMMIT BAJAJ#" userId="e67340c6-faa6-452d-8f07-1180efee1a47" providerId="ADAL" clId="{ED431FCA-BD53-9745-B1F0-D0B530CFB0D9}" dt="2022-11-01T22:16:55.108" v="8080" actId="478"/>
          <ac:spMkLst>
            <pc:docMk/>
            <pc:sldMk cId="1833071748" sldId="290"/>
            <ac:spMk id="16" creationId="{D00B799F-3F30-863A-2FA5-70C2E2F10885}"/>
          </ac:spMkLst>
        </pc:spChg>
        <pc:picChg chg="del">
          <ac:chgData name="#SUMMIT BAJAJ#" userId="e67340c6-faa6-452d-8f07-1180efee1a47" providerId="ADAL" clId="{ED431FCA-BD53-9745-B1F0-D0B530CFB0D9}" dt="2022-11-01T22:16:54.070" v="8079" actId="478"/>
          <ac:picMkLst>
            <pc:docMk/>
            <pc:sldMk cId="1833071748" sldId="290"/>
            <ac:picMk id="1026" creationId="{14F50F14-EE60-4599-4BBC-B1688DB1D708}"/>
          </ac:picMkLst>
        </pc:picChg>
        <pc:picChg chg="add mod">
          <ac:chgData name="#SUMMIT BAJAJ#" userId="e67340c6-faa6-452d-8f07-1180efee1a47" providerId="ADAL" clId="{ED431FCA-BD53-9745-B1F0-D0B530CFB0D9}" dt="2022-11-01T22:17:15.070" v="8085" actId="1076"/>
          <ac:picMkLst>
            <pc:docMk/>
            <pc:sldMk cId="1833071748" sldId="290"/>
            <ac:picMk id="12290" creationId="{BD6F45DB-EE19-6236-FC90-B0B9770DC52C}"/>
          </ac:picMkLst>
        </pc:picChg>
      </pc:sldChg>
      <pc:sldChg chg="addSp delSp modSp add mod modNotesTx">
        <pc:chgData name="#SUMMIT BAJAJ#" userId="e67340c6-faa6-452d-8f07-1180efee1a47" providerId="ADAL" clId="{ED431FCA-BD53-9745-B1F0-D0B530CFB0D9}" dt="2022-11-05T16:31:23.910" v="17254" actId="20577"/>
        <pc:sldMkLst>
          <pc:docMk/>
          <pc:sldMk cId="3068813897" sldId="291"/>
        </pc:sldMkLst>
        <pc:spChg chg="mod">
          <ac:chgData name="#SUMMIT BAJAJ#" userId="e67340c6-faa6-452d-8f07-1180efee1a47" providerId="ADAL" clId="{ED431FCA-BD53-9745-B1F0-D0B530CFB0D9}" dt="2022-11-01T22:33:36.905" v="8303" actId="14100"/>
          <ac:spMkLst>
            <pc:docMk/>
            <pc:sldMk cId="3068813897" sldId="291"/>
            <ac:spMk id="2" creationId="{581BB4C5-4167-4C6F-AC1C-31B5D3B097EF}"/>
          </ac:spMkLst>
        </pc:spChg>
        <pc:spChg chg="add del mod">
          <ac:chgData name="#SUMMIT BAJAJ#" userId="e67340c6-faa6-452d-8f07-1180efee1a47" providerId="ADAL" clId="{ED431FCA-BD53-9745-B1F0-D0B530CFB0D9}" dt="2022-11-01T22:27:35.205" v="8210" actId="478"/>
          <ac:spMkLst>
            <pc:docMk/>
            <pc:sldMk cId="3068813897" sldId="291"/>
            <ac:spMk id="10" creationId="{98A18980-81C5-38A9-BAEA-ADC9D0EE4945}"/>
          </ac:spMkLst>
        </pc:spChg>
        <pc:spChg chg="add del mod">
          <ac:chgData name="#SUMMIT BAJAJ#" userId="e67340c6-faa6-452d-8f07-1180efee1a47" providerId="ADAL" clId="{ED431FCA-BD53-9745-B1F0-D0B530CFB0D9}" dt="2022-11-01T22:30:22.395" v="8251"/>
          <ac:spMkLst>
            <pc:docMk/>
            <pc:sldMk cId="3068813897" sldId="291"/>
            <ac:spMk id="11" creationId="{C3611239-8984-ECC6-26E6-B44EE8CE59F5}"/>
          </ac:spMkLst>
        </pc:spChg>
        <pc:graphicFrameChg chg="add del mod">
          <ac:chgData name="#SUMMIT BAJAJ#" userId="e67340c6-faa6-452d-8f07-1180efee1a47" providerId="ADAL" clId="{ED431FCA-BD53-9745-B1F0-D0B530CFB0D9}" dt="2022-11-01T22:17:47.310" v="8098"/>
          <ac:graphicFrameMkLst>
            <pc:docMk/>
            <pc:sldMk cId="3068813897" sldId="291"/>
            <ac:graphicFrameMk id="3" creationId="{63B2333D-D3AD-3681-0227-06FCD8A59987}"/>
          </ac:graphicFrameMkLst>
        </pc:graphicFrameChg>
        <pc:graphicFrameChg chg="add del mod">
          <ac:chgData name="#SUMMIT BAJAJ#" userId="e67340c6-faa6-452d-8f07-1180efee1a47" providerId="ADAL" clId="{ED431FCA-BD53-9745-B1F0-D0B530CFB0D9}" dt="2022-11-01T22:18:05.966" v="8102" actId="478"/>
          <ac:graphicFrameMkLst>
            <pc:docMk/>
            <pc:sldMk cId="3068813897" sldId="291"/>
            <ac:graphicFrameMk id="4" creationId="{BF92C961-96C0-DF25-7417-744DA4ACCD9B}"/>
          </ac:graphicFrameMkLst>
        </pc:graphicFrameChg>
        <pc:graphicFrameChg chg="add del mod">
          <ac:chgData name="#SUMMIT BAJAJ#" userId="e67340c6-faa6-452d-8f07-1180efee1a47" providerId="ADAL" clId="{ED431FCA-BD53-9745-B1F0-D0B530CFB0D9}" dt="2022-11-01T22:18:20.894" v="8105" actId="478"/>
          <ac:graphicFrameMkLst>
            <pc:docMk/>
            <pc:sldMk cId="3068813897" sldId="291"/>
            <ac:graphicFrameMk id="5" creationId="{33EE431A-A14B-E84F-EF66-480546B3F83C}"/>
          </ac:graphicFrameMkLst>
        </pc:graphicFrameChg>
        <pc:graphicFrameChg chg="add del mod">
          <ac:chgData name="#SUMMIT BAJAJ#" userId="e67340c6-faa6-452d-8f07-1180efee1a47" providerId="ADAL" clId="{ED431FCA-BD53-9745-B1F0-D0B530CFB0D9}" dt="2022-11-01T22:18:40.272" v="8107"/>
          <ac:graphicFrameMkLst>
            <pc:docMk/>
            <pc:sldMk cId="3068813897" sldId="291"/>
            <ac:graphicFrameMk id="6" creationId="{422DC55F-E581-7CDC-0DCD-F0B3550D3A23}"/>
          </ac:graphicFrameMkLst>
        </pc:graphicFrameChg>
        <pc:graphicFrameChg chg="add del mod modGraphic">
          <ac:chgData name="#SUMMIT BAJAJ#" userId="e67340c6-faa6-452d-8f07-1180efee1a47" providerId="ADAL" clId="{ED431FCA-BD53-9745-B1F0-D0B530CFB0D9}" dt="2022-11-01T22:21:29.433" v="8129" actId="478"/>
          <ac:graphicFrameMkLst>
            <pc:docMk/>
            <pc:sldMk cId="3068813897" sldId="291"/>
            <ac:graphicFrameMk id="7" creationId="{F66D7009-E726-BD54-0138-8F4C652C59CB}"/>
          </ac:graphicFrameMkLst>
        </pc:graphicFrameChg>
        <pc:graphicFrameChg chg="add mod modGraphic">
          <ac:chgData name="#SUMMIT BAJAJ#" userId="e67340c6-faa6-452d-8f07-1180efee1a47" providerId="ADAL" clId="{ED431FCA-BD53-9745-B1F0-D0B530CFB0D9}" dt="2022-11-02T05:39:02.849" v="13932" actId="14100"/>
          <ac:graphicFrameMkLst>
            <pc:docMk/>
            <pc:sldMk cId="3068813897" sldId="291"/>
            <ac:graphicFrameMk id="8" creationId="{85AC1C6E-3F74-83FF-E09A-1CBAA1703D6B}"/>
          </ac:graphicFrameMkLst>
        </pc:graphicFrameChg>
        <pc:graphicFrameChg chg="add mod modGraphic">
          <ac:chgData name="#SUMMIT BAJAJ#" userId="e67340c6-faa6-452d-8f07-1180efee1a47" providerId="ADAL" clId="{ED431FCA-BD53-9745-B1F0-D0B530CFB0D9}" dt="2022-11-02T05:38:53.679" v="13928" actId="1038"/>
          <ac:graphicFrameMkLst>
            <pc:docMk/>
            <pc:sldMk cId="3068813897" sldId="291"/>
            <ac:graphicFrameMk id="12" creationId="{5FB1FA38-733E-F0EE-B2E8-6CDE60B3A802}"/>
          </ac:graphicFrameMkLst>
        </pc:graphicFrameChg>
        <pc:picChg chg="del">
          <ac:chgData name="#SUMMIT BAJAJ#" userId="e67340c6-faa6-452d-8f07-1180efee1a47" providerId="ADAL" clId="{ED431FCA-BD53-9745-B1F0-D0B530CFB0D9}" dt="2022-11-01T22:17:35.303" v="8096" actId="478"/>
          <ac:picMkLst>
            <pc:docMk/>
            <pc:sldMk cId="3068813897" sldId="291"/>
            <ac:picMk id="12290" creationId="{BD6F45DB-EE19-6236-FC90-B0B9770DC52C}"/>
          </ac:picMkLst>
        </pc:picChg>
        <pc:picChg chg="add del mod">
          <ac:chgData name="#SUMMIT BAJAJ#" userId="e67340c6-faa6-452d-8f07-1180efee1a47" providerId="ADAL" clId="{ED431FCA-BD53-9745-B1F0-D0B530CFB0D9}" dt="2022-11-01T22:17:47.310" v="8098"/>
          <ac:picMkLst>
            <pc:docMk/>
            <pc:sldMk cId="3068813897" sldId="291"/>
            <ac:picMk id="14337" creationId="{177CB8F5-73A9-D663-8736-59C99015AFE9}"/>
          </ac:picMkLst>
        </pc:picChg>
        <pc:picChg chg="add del mod">
          <ac:chgData name="#SUMMIT BAJAJ#" userId="e67340c6-faa6-452d-8f07-1180efee1a47" providerId="ADAL" clId="{ED431FCA-BD53-9745-B1F0-D0B530CFB0D9}" dt="2022-11-01T22:17:47.310" v="8098"/>
          <ac:picMkLst>
            <pc:docMk/>
            <pc:sldMk cId="3068813897" sldId="291"/>
            <ac:picMk id="14338" creationId="{C9920A6F-CCCB-E718-8087-5F2406AA1856}"/>
          </ac:picMkLst>
        </pc:picChg>
        <pc:picChg chg="add del mod">
          <ac:chgData name="#SUMMIT BAJAJ#" userId="e67340c6-faa6-452d-8f07-1180efee1a47" providerId="ADAL" clId="{ED431FCA-BD53-9745-B1F0-D0B530CFB0D9}" dt="2022-11-01T22:17:47.310" v="8098"/>
          <ac:picMkLst>
            <pc:docMk/>
            <pc:sldMk cId="3068813897" sldId="291"/>
            <ac:picMk id="14339" creationId="{0C10AB73-6695-9652-8A77-04EC411DD780}"/>
          </ac:picMkLst>
        </pc:picChg>
        <pc:picChg chg="add del mod">
          <ac:chgData name="#SUMMIT BAJAJ#" userId="e67340c6-faa6-452d-8f07-1180efee1a47" providerId="ADAL" clId="{ED431FCA-BD53-9745-B1F0-D0B530CFB0D9}" dt="2022-11-01T22:17:47.310" v="8098"/>
          <ac:picMkLst>
            <pc:docMk/>
            <pc:sldMk cId="3068813897" sldId="291"/>
            <ac:picMk id="14340" creationId="{C2779449-73D4-E7E3-1602-5ABE38001FB7}"/>
          </ac:picMkLst>
        </pc:picChg>
        <pc:picChg chg="add del mod">
          <ac:chgData name="#SUMMIT BAJAJ#" userId="e67340c6-faa6-452d-8f07-1180efee1a47" providerId="ADAL" clId="{ED431FCA-BD53-9745-B1F0-D0B530CFB0D9}" dt="2022-11-01T22:18:05.966" v="8102" actId="478"/>
          <ac:picMkLst>
            <pc:docMk/>
            <pc:sldMk cId="3068813897" sldId="291"/>
            <ac:picMk id="14341" creationId="{FAE7FC4C-284E-05A0-EE6F-7D5A9D22DD8E}"/>
          </ac:picMkLst>
        </pc:picChg>
        <pc:picChg chg="add del mod">
          <ac:chgData name="#SUMMIT BAJAJ#" userId="e67340c6-faa6-452d-8f07-1180efee1a47" providerId="ADAL" clId="{ED431FCA-BD53-9745-B1F0-D0B530CFB0D9}" dt="2022-11-01T22:18:05.966" v="8102" actId="478"/>
          <ac:picMkLst>
            <pc:docMk/>
            <pc:sldMk cId="3068813897" sldId="291"/>
            <ac:picMk id="14342" creationId="{43CC854C-9D74-6469-2D0E-688D7B90AAC1}"/>
          </ac:picMkLst>
        </pc:picChg>
        <pc:picChg chg="add del mod">
          <ac:chgData name="#SUMMIT BAJAJ#" userId="e67340c6-faa6-452d-8f07-1180efee1a47" providerId="ADAL" clId="{ED431FCA-BD53-9745-B1F0-D0B530CFB0D9}" dt="2022-11-01T22:18:05.966" v="8102" actId="478"/>
          <ac:picMkLst>
            <pc:docMk/>
            <pc:sldMk cId="3068813897" sldId="291"/>
            <ac:picMk id="14343" creationId="{8ACDEE2C-D73B-3669-151F-F800EEF35D0C}"/>
          </ac:picMkLst>
        </pc:picChg>
        <pc:picChg chg="add del mod">
          <ac:chgData name="#SUMMIT BAJAJ#" userId="e67340c6-faa6-452d-8f07-1180efee1a47" providerId="ADAL" clId="{ED431FCA-BD53-9745-B1F0-D0B530CFB0D9}" dt="2022-11-01T22:18:05.966" v="8102" actId="478"/>
          <ac:picMkLst>
            <pc:docMk/>
            <pc:sldMk cId="3068813897" sldId="291"/>
            <ac:picMk id="14344" creationId="{5C6EC671-A075-F90E-0FC8-E40084BB12D2}"/>
          </ac:picMkLst>
        </pc:picChg>
        <pc:picChg chg="add del mod">
          <ac:chgData name="#SUMMIT BAJAJ#" userId="e67340c6-faa6-452d-8f07-1180efee1a47" providerId="ADAL" clId="{ED431FCA-BD53-9745-B1F0-D0B530CFB0D9}" dt="2022-11-01T22:18:20.894" v="8105" actId="478"/>
          <ac:picMkLst>
            <pc:docMk/>
            <pc:sldMk cId="3068813897" sldId="291"/>
            <ac:picMk id="14345" creationId="{B38E4CC7-0445-B951-5FF8-0DCD2C2FCB69}"/>
          </ac:picMkLst>
        </pc:picChg>
        <pc:picChg chg="add del mod">
          <ac:chgData name="#SUMMIT BAJAJ#" userId="e67340c6-faa6-452d-8f07-1180efee1a47" providerId="ADAL" clId="{ED431FCA-BD53-9745-B1F0-D0B530CFB0D9}" dt="2022-11-01T22:18:20.894" v="8105" actId="478"/>
          <ac:picMkLst>
            <pc:docMk/>
            <pc:sldMk cId="3068813897" sldId="291"/>
            <ac:picMk id="14346" creationId="{021C162C-D91E-7DF1-F475-7ACFA4F67EFB}"/>
          </ac:picMkLst>
        </pc:picChg>
        <pc:picChg chg="add del mod">
          <ac:chgData name="#SUMMIT BAJAJ#" userId="e67340c6-faa6-452d-8f07-1180efee1a47" providerId="ADAL" clId="{ED431FCA-BD53-9745-B1F0-D0B530CFB0D9}" dt="2022-11-01T22:18:20.894" v="8105" actId="478"/>
          <ac:picMkLst>
            <pc:docMk/>
            <pc:sldMk cId="3068813897" sldId="291"/>
            <ac:picMk id="14347" creationId="{5E51DCD4-5EF1-5E8A-E32D-0B9C21FB5E4C}"/>
          </ac:picMkLst>
        </pc:picChg>
        <pc:picChg chg="add del mod">
          <ac:chgData name="#SUMMIT BAJAJ#" userId="e67340c6-faa6-452d-8f07-1180efee1a47" providerId="ADAL" clId="{ED431FCA-BD53-9745-B1F0-D0B530CFB0D9}" dt="2022-11-01T22:18:20.894" v="8105" actId="478"/>
          <ac:picMkLst>
            <pc:docMk/>
            <pc:sldMk cId="3068813897" sldId="291"/>
            <ac:picMk id="14348" creationId="{23BF318A-BAFB-B308-3703-907758650780}"/>
          </ac:picMkLst>
        </pc:picChg>
        <pc:picChg chg="add del mod">
          <ac:chgData name="#SUMMIT BAJAJ#" userId="e67340c6-faa6-452d-8f07-1180efee1a47" providerId="ADAL" clId="{ED431FCA-BD53-9745-B1F0-D0B530CFB0D9}" dt="2022-11-01T22:18:40.272" v="8107"/>
          <ac:picMkLst>
            <pc:docMk/>
            <pc:sldMk cId="3068813897" sldId="291"/>
            <ac:picMk id="14349" creationId="{C738A6EB-63D4-DD16-00F7-1A1BF74396E5}"/>
          </ac:picMkLst>
        </pc:picChg>
        <pc:picChg chg="add del mod">
          <ac:chgData name="#SUMMIT BAJAJ#" userId="e67340c6-faa6-452d-8f07-1180efee1a47" providerId="ADAL" clId="{ED431FCA-BD53-9745-B1F0-D0B530CFB0D9}" dt="2022-11-01T22:18:40.272" v="8107"/>
          <ac:picMkLst>
            <pc:docMk/>
            <pc:sldMk cId="3068813897" sldId="291"/>
            <ac:picMk id="14350" creationId="{0D155C46-DFF9-7A32-1F0E-79FAFE9C1CBA}"/>
          </ac:picMkLst>
        </pc:picChg>
        <pc:picChg chg="add del mod">
          <ac:chgData name="#SUMMIT BAJAJ#" userId="e67340c6-faa6-452d-8f07-1180efee1a47" providerId="ADAL" clId="{ED431FCA-BD53-9745-B1F0-D0B530CFB0D9}" dt="2022-11-01T22:18:40.272" v="8107"/>
          <ac:picMkLst>
            <pc:docMk/>
            <pc:sldMk cId="3068813897" sldId="291"/>
            <ac:picMk id="14351" creationId="{4194DAD5-DA19-87E4-C477-E2696C61DB5E}"/>
          </ac:picMkLst>
        </pc:picChg>
        <pc:picChg chg="add del mod">
          <ac:chgData name="#SUMMIT BAJAJ#" userId="e67340c6-faa6-452d-8f07-1180efee1a47" providerId="ADAL" clId="{ED431FCA-BD53-9745-B1F0-D0B530CFB0D9}" dt="2022-11-01T22:18:40.272" v="8107"/>
          <ac:picMkLst>
            <pc:docMk/>
            <pc:sldMk cId="3068813897" sldId="291"/>
            <ac:picMk id="14352" creationId="{33C28140-05D5-43D8-D393-3138133CD675}"/>
          </ac:picMkLst>
        </pc:picChg>
        <pc:picChg chg="add del mod">
          <ac:chgData name="#SUMMIT BAJAJ#" userId="e67340c6-faa6-452d-8f07-1180efee1a47" providerId="ADAL" clId="{ED431FCA-BD53-9745-B1F0-D0B530CFB0D9}" dt="2022-11-01T22:22:16.156" v="8132" actId="478"/>
          <ac:picMkLst>
            <pc:docMk/>
            <pc:sldMk cId="3068813897" sldId="291"/>
            <ac:picMk id="14353" creationId="{E1D581B2-6650-5EF0-A819-267C9A4ABF8A}"/>
          </ac:picMkLst>
        </pc:picChg>
        <pc:picChg chg="add del mod">
          <ac:chgData name="#SUMMIT BAJAJ#" userId="e67340c6-faa6-452d-8f07-1180efee1a47" providerId="ADAL" clId="{ED431FCA-BD53-9745-B1F0-D0B530CFB0D9}" dt="2022-11-01T22:22:19.004" v="8133" actId="478"/>
          <ac:picMkLst>
            <pc:docMk/>
            <pc:sldMk cId="3068813897" sldId="291"/>
            <ac:picMk id="14354" creationId="{5302576A-F523-145A-C469-186690EACD84}"/>
          </ac:picMkLst>
        </pc:picChg>
        <pc:picChg chg="add del mod">
          <ac:chgData name="#SUMMIT BAJAJ#" userId="e67340c6-faa6-452d-8f07-1180efee1a47" providerId="ADAL" clId="{ED431FCA-BD53-9745-B1F0-D0B530CFB0D9}" dt="2022-11-01T22:22:19.950" v="8134" actId="478"/>
          <ac:picMkLst>
            <pc:docMk/>
            <pc:sldMk cId="3068813897" sldId="291"/>
            <ac:picMk id="14355" creationId="{2A9BF9D0-466E-8E72-60FF-C127477995A3}"/>
          </ac:picMkLst>
        </pc:picChg>
        <pc:picChg chg="add del mod">
          <ac:chgData name="#SUMMIT BAJAJ#" userId="e67340c6-faa6-452d-8f07-1180efee1a47" providerId="ADAL" clId="{ED431FCA-BD53-9745-B1F0-D0B530CFB0D9}" dt="2022-11-01T22:22:20.997" v="8135" actId="478"/>
          <ac:picMkLst>
            <pc:docMk/>
            <pc:sldMk cId="3068813897" sldId="291"/>
            <ac:picMk id="14356" creationId="{3A8407ED-E661-DC92-F7D4-D5884ACB5CD4}"/>
          </ac:picMkLst>
        </pc:picChg>
        <pc:picChg chg="add del mod">
          <ac:chgData name="#SUMMIT BAJAJ#" userId="e67340c6-faa6-452d-8f07-1180efee1a47" providerId="ADAL" clId="{ED431FCA-BD53-9745-B1F0-D0B530CFB0D9}" dt="2022-11-01T22:28:48.500" v="8226" actId="478"/>
          <ac:picMkLst>
            <pc:docMk/>
            <pc:sldMk cId="3068813897" sldId="291"/>
            <ac:picMk id="14358" creationId="{AD39FC27-3164-7831-A756-2A0091903D16}"/>
          </ac:picMkLst>
        </pc:picChg>
        <pc:picChg chg="add mod">
          <ac:chgData name="#SUMMIT BAJAJ#" userId="e67340c6-faa6-452d-8f07-1180efee1a47" providerId="ADAL" clId="{ED431FCA-BD53-9745-B1F0-D0B530CFB0D9}" dt="2022-11-02T05:39:02.533" v="13931" actId="1076"/>
          <ac:picMkLst>
            <pc:docMk/>
            <pc:sldMk cId="3068813897" sldId="291"/>
            <ac:picMk id="14360" creationId="{D5BBE8D9-F631-632D-6EB3-F4AD828D4046}"/>
          </ac:picMkLst>
        </pc:picChg>
        <pc:picChg chg="add mod">
          <ac:chgData name="#SUMMIT BAJAJ#" userId="e67340c6-faa6-452d-8f07-1180efee1a47" providerId="ADAL" clId="{ED431FCA-BD53-9745-B1F0-D0B530CFB0D9}" dt="2022-11-02T04:45:56.212" v="12726" actId="1076"/>
          <ac:picMkLst>
            <pc:docMk/>
            <pc:sldMk cId="3068813897" sldId="291"/>
            <ac:picMk id="14362" creationId="{CEFFADB1-2458-99BD-0ADE-D0D928B4CAD8}"/>
          </ac:picMkLst>
        </pc:picChg>
        <pc:picChg chg="add mod">
          <ac:chgData name="#SUMMIT BAJAJ#" userId="e67340c6-faa6-452d-8f07-1180efee1a47" providerId="ADAL" clId="{ED431FCA-BD53-9745-B1F0-D0B530CFB0D9}" dt="2022-11-02T05:38:53.679" v="13928" actId="1038"/>
          <ac:picMkLst>
            <pc:docMk/>
            <pc:sldMk cId="3068813897" sldId="291"/>
            <ac:picMk id="14364" creationId="{47464EAB-8161-21F4-8921-2DB0756E8396}"/>
          </ac:picMkLst>
        </pc:picChg>
        <pc:picChg chg="add del mod">
          <ac:chgData name="#SUMMIT BAJAJ#" userId="e67340c6-faa6-452d-8f07-1180efee1a47" providerId="ADAL" clId="{ED431FCA-BD53-9745-B1F0-D0B530CFB0D9}" dt="2022-11-02T05:38:53.679" v="13928" actId="1038"/>
          <ac:picMkLst>
            <pc:docMk/>
            <pc:sldMk cId="3068813897" sldId="291"/>
            <ac:picMk id="14366" creationId="{3E2F6F93-CAC7-5F0D-3E17-29AAA33A8584}"/>
          </ac:picMkLst>
        </pc:picChg>
      </pc:sldChg>
      <pc:sldChg chg="add del setBg">
        <pc:chgData name="#SUMMIT BAJAJ#" userId="e67340c6-faa6-452d-8f07-1180efee1a47" providerId="ADAL" clId="{ED431FCA-BD53-9745-B1F0-D0B530CFB0D9}" dt="2022-11-01T22:17:26.863" v="8087"/>
        <pc:sldMkLst>
          <pc:docMk/>
          <pc:sldMk cId="3433280925" sldId="291"/>
        </pc:sldMkLst>
      </pc:sldChg>
      <pc:sldChg chg="modSp add del mod">
        <pc:chgData name="#SUMMIT BAJAJ#" userId="e67340c6-faa6-452d-8f07-1180efee1a47" providerId="ADAL" clId="{ED431FCA-BD53-9745-B1F0-D0B530CFB0D9}" dt="2022-11-01T22:33:58.373" v="8310" actId="2696"/>
        <pc:sldMkLst>
          <pc:docMk/>
          <pc:sldMk cId="182145635" sldId="292"/>
        </pc:sldMkLst>
        <pc:graphicFrameChg chg="modGraphic">
          <ac:chgData name="#SUMMIT BAJAJ#" userId="e67340c6-faa6-452d-8f07-1180efee1a47" providerId="ADAL" clId="{ED431FCA-BD53-9745-B1F0-D0B530CFB0D9}" dt="2022-11-01T22:32:10.965" v="8276" actId="14734"/>
          <ac:graphicFrameMkLst>
            <pc:docMk/>
            <pc:sldMk cId="182145635" sldId="292"/>
            <ac:graphicFrameMk id="8" creationId="{85AC1C6E-3F74-83FF-E09A-1CBAA1703D6B}"/>
          </ac:graphicFrameMkLst>
        </pc:graphicFrameChg>
      </pc:sldChg>
      <pc:sldChg chg="addSp delSp modSp add mod ord modNotesTx">
        <pc:chgData name="#SUMMIT BAJAJ#" userId="e67340c6-faa6-452d-8f07-1180efee1a47" providerId="ADAL" clId="{ED431FCA-BD53-9745-B1F0-D0B530CFB0D9}" dt="2022-11-05T16:34:17.283" v="17547" actId="20577"/>
        <pc:sldMkLst>
          <pc:docMk/>
          <pc:sldMk cId="2944762142" sldId="292"/>
        </pc:sldMkLst>
        <pc:spChg chg="mod">
          <ac:chgData name="#SUMMIT BAJAJ#" userId="e67340c6-faa6-452d-8f07-1180efee1a47" providerId="ADAL" clId="{ED431FCA-BD53-9745-B1F0-D0B530CFB0D9}" dt="2022-11-01T22:34:55.348" v="8335" actId="20577"/>
          <ac:spMkLst>
            <pc:docMk/>
            <pc:sldMk cId="2944762142" sldId="292"/>
            <ac:spMk id="2" creationId="{581BB4C5-4167-4C6F-AC1C-31B5D3B097EF}"/>
          </ac:spMkLst>
        </pc:spChg>
        <pc:spChg chg="mod">
          <ac:chgData name="#SUMMIT BAJAJ#" userId="e67340c6-faa6-452d-8f07-1180efee1a47" providerId="ADAL" clId="{ED431FCA-BD53-9745-B1F0-D0B530CFB0D9}" dt="2022-11-01T22:35:50.876" v="8342" actId="1076"/>
          <ac:spMkLst>
            <pc:docMk/>
            <pc:sldMk cId="2944762142" sldId="292"/>
            <ac:spMk id="11" creationId="{0FDE0EA5-FCE7-E411-D2E7-AE906733C37B}"/>
          </ac:spMkLst>
        </pc:spChg>
        <pc:spChg chg="mod">
          <ac:chgData name="#SUMMIT BAJAJ#" userId="e67340c6-faa6-452d-8f07-1180efee1a47" providerId="ADAL" clId="{ED431FCA-BD53-9745-B1F0-D0B530CFB0D9}" dt="2022-11-01T22:35:50.876" v="8342" actId="1076"/>
          <ac:spMkLst>
            <pc:docMk/>
            <pc:sldMk cId="2944762142" sldId="292"/>
            <ac:spMk id="13" creationId="{98700D67-0046-AD45-1E46-F5EB711E8AD8}"/>
          </ac:spMkLst>
        </pc:spChg>
        <pc:spChg chg="mod">
          <ac:chgData name="#SUMMIT BAJAJ#" userId="e67340c6-faa6-452d-8f07-1180efee1a47" providerId="ADAL" clId="{ED431FCA-BD53-9745-B1F0-D0B530CFB0D9}" dt="2022-11-02T04:15:27.181" v="12369" actId="20577"/>
          <ac:spMkLst>
            <pc:docMk/>
            <pc:sldMk cId="2944762142" sldId="292"/>
            <ac:spMk id="16" creationId="{D00B799F-3F30-863A-2FA5-70C2E2F10885}"/>
          </ac:spMkLst>
        </pc:spChg>
        <pc:picChg chg="del">
          <ac:chgData name="#SUMMIT BAJAJ#" userId="e67340c6-faa6-452d-8f07-1180efee1a47" providerId="ADAL" clId="{ED431FCA-BD53-9745-B1F0-D0B530CFB0D9}" dt="2022-11-01T22:35:56.290" v="8343" actId="478"/>
          <ac:picMkLst>
            <pc:docMk/>
            <pc:sldMk cId="2944762142" sldId="292"/>
            <ac:picMk id="1026" creationId="{14F50F14-EE60-4599-4BBC-B1688DB1D708}"/>
          </ac:picMkLst>
        </pc:picChg>
        <pc:picChg chg="add mod">
          <ac:chgData name="#SUMMIT BAJAJ#" userId="e67340c6-faa6-452d-8f07-1180efee1a47" providerId="ADAL" clId="{ED431FCA-BD53-9745-B1F0-D0B530CFB0D9}" dt="2022-11-01T22:36:07.523" v="8350" actId="1076"/>
          <ac:picMkLst>
            <pc:docMk/>
            <pc:sldMk cId="2944762142" sldId="292"/>
            <ac:picMk id="18434" creationId="{C51C9455-695F-F5EB-DD92-31F18318FD08}"/>
          </ac:picMkLst>
        </pc:picChg>
      </pc:sldChg>
      <pc:sldChg chg="add del setBg">
        <pc:chgData name="#SUMMIT BAJAJ#" userId="e67340c6-faa6-452d-8f07-1180efee1a47" providerId="ADAL" clId="{ED431FCA-BD53-9745-B1F0-D0B530CFB0D9}" dt="2022-11-01T22:34:39.772" v="8312"/>
        <pc:sldMkLst>
          <pc:docMk/>
          <pc:sldMk cId="3050650420" sldId="292"/>
        </pc:sldMkLst>
      </pc:sldChg>
      <pc:sldChg chg="add del setBg">
        <pc:chgData name="#SUMMIT BAJAJ#" userId="e67340c6-faa6-452d-8f07-1180efee1a47" providerId="ADAL" clId="{ED431FCA-BD53-9745-B1F0-D0B530CFB0D9}" dt="2022-11-01T22:29:14.538" v="8228"/>
        <pc:sldMkLst>
          <pc:docMk/>
          <pc:sldMk cId="3827091215" sldId="292"/>
        </pc:sldMkLst>
      </pc:sldChg>
      <pc:sldChg chg="addSp delSp modSp add mod modNotesTx">
        <pc:chgData name="#SUMMIT BAJAJ#" userId="e67340c6-faa6-452d-8f07-1180efee1a47" providerId="ADAL" clId="{ED431FCA-BD53-9745-B1F0-D0B530CFB0D9}" dt="2022-11-05T16:34:32.675" v="17548"/>
        <pc:sldMkLst>
          <pc:docMk/>
          <pc:sldMk cId="356548497" sldId="293"/>
        </pc:sldMkLst>
        <pc:picChg chg="add del mod">
          <ac:chgData name="#SUMMIT BAJAJ#" userId="e67340c6-faa6-452d-8f07-1180efee1a47" providerId="ADAL" clId="{ED431FCA-BD53-9745-B1F0-D0B530CFB0D9}" dt="2022-11-02T04:54:49.785" v="12778" actId="478"/>
          <ac:picMkLst>
            <pc:docMk/>
            <pc:sldMk cId="356548497" sldId="293"/>
            <ac:picMk id="2" creationId="{A0C22E35-166F-C3C6-7736-766636DA8509}"/>
          </ac:picMkLst>
        </pc:picChg>
        <pc:picChg chg="add mod">
          <ac:chgData name="#SUMMIT BAJAJ#" userId="e67340c6-faa6-452d-8f07-1180efee1a47" providerId="ADAL" clId="{ED431FCA-BD53-9745-B1F0-D0B530CFB0D9}" dt="2022-11-02T04:55:05.633" v="12784" actId="1076"/>
          <ac:picMkLst>
            <pc:docMk/>
            <pc:sldMk cId="356548497" sldId="293"/>
            <ac:picMk id="4" creationId="{4D789850-8B96-CB5E-CD59-113BDDA72522}"/>
          </ac:picMkLst>
        </pc:picChg>
        <pc:picChg chg="add del">
          <ac:chgData name="#SUMMIT BAJAJ#" userId="e67340c6-faa6-452d-8f07-1180efee1a47" providerId="ADAL" clId="{ED431FCA-BD53-9745-B1F0-D0B530CFB0D9}" dt="2022-11-02T04:15:43.125" v="12373" actId="478"/>
          <ac:picMkLst>
            <pc:docMk/>
            <pc:sldMk cId="356548497" sldId="293"/>
            <ac:picMk id="14" creationId="{0F7C7558-F46C-DFFE-0541-0F700E6CDDCF}"/>
          </ac:picMkLst>
        </pc:picChg>
        <pc:picChg chg="del">
          <ac:chgData name="#SUMMIT BAJAJ#" userId="e67340c6-faa6-452d-8f07-1180efee1a47" providerId="ADAL" clId="{ED431FCA-BD53-9745-B1F0-D0B530CFB0D9}" dt="2022-11-01T22:36:37.579" v="8355" actId="478"/>
          <ac:picMkLst>
            <pc:docMk/>
            <pc:sldMk cId="356548497" sldId="293"/>
            <ac:picMk id="3074" creationId="{CC07E6A7-8D6B-DF0A-656C-7B0F4D4BC67A}"/>
          </ac:picMkLst>
        </pc:picChg>
        <pc:picChg chg="add mod">
          <ac:chgData name="#SUMMIT BAJAJ#" userId="e67340c6-faa6-452d-8f07-1180efee1a47" providerId="ADAL" clId="{ED431FCA-BD53-9745-B1F0-D0B530CFB0D9}" dt="2022-11-01T22:36:46.942" v="8359" actId="1076"/>
          <ac:picMkLst>
            <pc:docMk/>
            <pc:sldMk cId="356548497" sldId="293"/>
            <ac:picMk id="20482" creationId="{98876775-1D1F-FA85-68A3-220B5A59C7DA}"/>
          </ac:picMkLst>
        </pc:picChg>
        <pc:cxnChg chg="mod">
          <ac:chgData name="#SUMMIT BAJAJ#" userId="e67340c6-faa6-452d-8f07-1180efee1a47" providerId="ADAL" clId="{ED431FCA-BD53-9745-B1F0-D0B530CFB0D9}" dt="2022-11-01T22:38:32.046" v="8360" actId="1076"/>
          <ac:cxnSpMkLst>
            <pc:docMk/>
            <pc:sldMk cId="356548497" sldId="293"/>
            <ac:cxnSpMk id="9" creationId="{0743960D-0C55-4C2D-036B-33E5D2CB8636}"/>
          </ac:cxnSpMkLst>
        </pc:cxnChg>
      </pc:sldChg>
      <pc:sldChg chg="add del setBg">
        <pc:chgData name="#SUMMIT BAJAJ#" userId="e67340c6-faa6-452d-8f07-1180efee1a47" providerId="ADAL" clId="{ED431FCA-BD53-9745-B1F0-D0B530CFB0D9}" dt="2022-11-01T22:36:26.791" v="8353"/>
        <pc:sldMkLst>
          <pc:docMk/>
          <pc:sldMk cId="2864352367" sldId="293"/>
        </pc:sldMkLst>
      </pc:sldChg>
      <pc:sldChg chg="addSp delSp modSp add mod modNotesTx">
        <pc:chgData name="#SUMMIT BAJAJ#" userId="e67340c6-faa6-452d-8f07-1180efee1a47" providerId="ADAL" clId="{ED431FCA-BD53-9745-B1F0-D0B530CFB0D9}" dt="2022-11-06T05:33:24.417" v="18641" actId="113"/>
        <pc:sldMkLst>
          <pc:docMk/>
          <pc:sldMk cId="470601147" sldId="294"/>
        </pc:sldMkLst>
        <pc:spChg chg="mod">
          <ac:chgData name="#SUMMIT BAJAJ#" userId="e67340c6-faa6-452d-8f07-1180efee1a47" providerId="ADAL" clId="{ED431FCA-BD53-9745-B1F0-D0B530CFB0D9}" dt="2022-11-01T22:45:28.327" v="8569" actId="20577"/>
          <ac:spMkLst>
            <pc:docMk/>
            <pc:sldMk cId="470601147" sldId="294"/>
            <ac:spMk id="5" creationId="{C4F6465D-5FAB-AF0D-15CF-4CEAA4200F71}"/>
          </ac:spMkLst>
        </pc:spChg>
        <pc:picChg chg="add mod">
          <ac:chgData name="#SUMMIT BAJAJ#" userId="e67340c6-faa6-452d-8f07-1180efee1a47" providerId="ADAL" clId="{ED431FCA-BD53-9745-B1F0-D0B530CFB0D9}" dt="2022-11-01T22:39:09.852" v="8366"/>
          <ac:picMkLst>
            <pc:docMk/>
            <pc:sldMk cId="470601147" sldId="294"/>
            <ac:picMk id="2" creationId="{B1B782C9-918C-249A-1A20-5B75F687921A}"/>
          </ac:picMkLst>
        </pc:picChg>
        <pc:picChg chg="del">
          <ac:chgData name="#SUMMIT BAJAJ#" userId="e67340c6-faa6-452d-8f07-1180efee1a47" providerId="ADAL" clId="{ED431FCA-BD53-9745-B1F0-D0B530CFB0D9}" dt="2022-11-01T22:39:05.522" v="8365" actId="478"/>
          <ac:picMkLst>
            <pc:docMk/>
            <pc:sldMk cId="470601147" sldId="294"/>
            <ac:picMk id="10" creationId="{38131338-1B2C-0BBD-431C-C10C9CABD8EA}"/>
          </ac:picMkLst>
        </pc:picChg>
      </pc:sldChg>
      <pc:sldChg chg="add del setBg">
        <pc:chgData name="#SUMMIT BAJAJ#" userId="e67340c6-faa6-452d-8f07-1180efee1a47" providerId="ADAL" clId="{ED431FCA-BD53-9745-B1F0-D0B530CFB0D9}" dt="2022-11-01T22:39:01.248" v="8363"/>
        <pc:sldMkLst>
          <pc:docMk/>
          <pc:sldMk cId="2849906240" sldId="294"/>
        </pc:sldMkLst>
      </pc:sldChg>
      <pc:sldChg chg="add del setBg">
        <pc:chgData name="#SUMMIT BAJAJ#" userId="e67340c6-faa6-452d-8f07-1180efee1a47" providerId="ADAL" clId="{ED431FCA-BD53-9745-B1F0-D0B530CFB0D9}" dt="2022-11-01T22:39:01.248" v="8363"/>
        <pc:sldMkLst>
          <pc:docMk/>
          <pc:sldMk cId="1254764803" sldId="295"/>
        </pc:sldMkLst>
      </pc:sldChg>
      <pc:sldChg chg="addSp delSp modSp add mod modNotesTx">
        <pc:chgData name="#SUMMIT BAJAJ#" userId="e67340c6-faa6-452d-8f07-1180efee1a47" providerId="ADAL" clId="{ED431FCA-BD53-9745-B1F0-D0B530CFB0D9}" dt="2022-11-06T05:33:40.122" v="18645" actId="255"/>
        <pc:sldMkLst>
          <pc:docMk/>
          <pc:sldMk cId="3888289233" sldId="295"/>
        </pc:sldMkLst>
        <pc:spChg chg="mod">
          <ac:chgData name="#SUMMIT BAJAJ#" userId="e67340c6-faa6-452d-8f07-1180efee1a47" providerId="ADAL" clId="{ED431FCA-BD53-9745-B1F0-D0B530CFB0D9}" dt="2022-11-01T22:48:57.492" v="8747" actId="20577"/>
          <ac:spMkLst>
            <pc:docMk/>
            <pc:sldMk cId="3888289233" sldId="295"/>
            <ac:spMk id="7" creationId="{D0812689-E2C3-1072-FD0D-2D67C70368C6}"/>
          </ac:spMkLst>
        </pc:spChg>
        <pc:picChg chg="del">
          <ac:chgData name="#SUMMIT BAJAJ#" userId="e67340c6-faa6-452d-8f07-1180efee1a47" providerId="ADAL" clId="{ED431FCA-BD53-9745-B1F0-D0B530CFB0D9}" dt="2022-11-01T22:46:25.400" v="8570" actId="478"/>
          <ac:picMkLst>
            <pc:docMk/>
            <pc:sldMk cId="3888289233" sldId="295"/>
            <ac:picMk id="3" creationId="{4D78B4E3-6D51-F970-D795-2269B3769170}"/>
          </ac:picMkLst>
        </pc:picChg>
        <pc:picChg chg="add mod">
          <ac:chgData name="#SUMMIT BAJAJ#" userId="e67340c6-faa6-452d-8f07-1180efee1a47" providerId="ADAL" clId="{ED431FCA-BD53-9745-B1F0-D0B530CFB0D9}" dt="2022-11-01T22:46:25.621" v="8571"/>
          <ac:picMkLst>
            <pc:docMk/>
            <pc:sldMk cId="3888289233" sldId="295"/>
            <ac:picMk id="4" creationId="{50C9BF09-B5DB-D0E4-77CB-0739B55A1146}"/>
          </ac:picMkLst>
        </pc:picChg>
      </pc:sldChg>
      <pc:sldChg chg="add del setBg">
        <pc:chgData name="#SUMMIT BAJAJ#" userId="e67340c6-faa6-452d-8f07-1180efee1a47" providerId="ADAL" clId="{ED431FCA-BD53-9745-B1F0-D0B530CFB0D9}" dt="2022-11-01T22:39:01.248" v="8363"/>
        <pc:sldMkLst>
          <pc:docMk/>
          <pc:sldMk cId="932690312" sldId="296"/>
        </pc:sldMkLst>
      </pc:sldChg>
      <pc:sldChg chg="addSp delSp modSp add mod modNotesTx">
        <pc:chgData name="#SUMMIT BAJAJ#" userId="e67340c6-faa6-452d-8f07-1180efee1a47" providerId="ADAL" clId="{ED431FCA-BD53-9745-B1F0-D0B530CFB0D9}" dt="2022-11-05T16:36:16.493" v="17944" actId="20577"/>
        <pc:sldMkLst>
          <pc:docMk/>
          <pc:sldMk cId="3456393321" sldId="296"/>
        </pc:sldMkLst>
        <pc:spChg chg="add mod">
          <ac:chgData name="#SUMMIT BAJAJ#" userId="e67340c6-faa6-452d-8f07-1180efee1a47" providerId="ADAL" clId="{ED431FCA-BD53-9745-B1F0-D0B530CFB0D9}" dt="2022-11-02T03:47:46.177" v="12301" actId="20577"/>
          <ac:spMkLst>
            <pc:docMk/>
            <pc:sldMk cId="3456393321" sldId="296"/>
            <ac:spMk id="4" creationId="{58561864-5A16-DC8F-27AC-C4D910285307}"/>
          </ac:spMkLst>
        </pc:spChg>
        <pc:spChg chg="add del mod">
          <ac:chgData name="#SUMMIT BAJAJ#" userId="e67340c6-faa6-452d-8f07-1180efee1a47" providerId="ADAL" clId="{ED431FCA-BD53-9745-B1F0-D0B530CFB0D9}" dt="2022-11-02T03:49:48.062" v="12324" actId="478"/>
          <ac:spMkLst>
            <pc:docMk/>
            <pc:sldMk cId="3456393321" sldId="296"/>
            <ac:spMk id="5" creationId="{65B3AEA5-1D1F-E45D-BA81-A3D8D74CCE9B}"/>
          </ac:spMkLst>
        </pc:spChg>
        <pc:spChg chg="add mod">
          <ac:chgData name="#SUMMIT BAJAJ#" userId="e67340c6-faa6-452d-8f07-1180efee1a47" providerId="ADAL" clId="{ED431FCA-BD53-9745-B1F0-D0B530CFB0D9}" dt="2022-11-02T03:49:51.735" v="12325" actId="1076"/>
          <ac:spMkLst>
            <pc:docMk/>
            <pc:sldMk cId="3456393321" sldId="296"/>
            <ac:spMk id="6" creationId="{F4408F30-66DB-D69A-6B00-D48E1E07369A}"/>
          </ac:spMkLst>
        </pc:spChg>
        <pc:picChg chg="del">
          <ac:chgData name="#SUMMIT BAJAJ#" userId="e67340c6-faa6-452d-8f07-1180efee1a47" providerId="ADAL" clId="{ED431FCA-BD53-9745-B1F0-D0B530CFB0D9}" dt="2022-11-02T03:46:43.345" v="12277" actId="478"/>
          <ac:picMkLst>
            <pc:docMk/>
            <pc:sldMk cId="3456393321" sldId="296"/>
            <ac:picMk id="12290" creationId="{BD6F45DB-EE19-6236-FC90-B0B9770DC52C}"/>
          </ac:picMkLst>
        </pc:picChg>
        <pc:picChg chg="add mod">
          <ac:chgData name="#SUMMIT BAJAJ#" userId="e67340c6-faa6-452d-8f07-1180efee1a47" providerId="ADAL" clId="{ED431FCA-BD53-9745-B1F0-D0B530CFB0D9}" dt="2022-11-02T03:47:39.502" v="12287" actId="1076"/>
          <ac:picMkLst>
            <pc:docMk/>
            <pc:sldMk cId="3456393321" sldId="296"/>
            <ac:picMk id="26626" creationId="{E51CAB32-E42C-A884-B991-8309E039307A}"/>
          </ac:picMkLst>
        </pc:picChg>
        <pc:picChg chg="add del mod">
          <ac:chgData name="#SUMMIT BAJAJ#" userId="e67340c6-faa6-452d-8f07-1180efee1a47" providerId="ADAL" clId="{ED431FCA-BD53-9745-B1F0-D0B530CFB0D9}" dt="2022-11-02T03:49:48.062" v="12324" actId="478"/>
          <ac:picMkLst>
            <pc:docMk/>
            <pc:sldMk cId="3456393321" sldId="296"/>
            <ac:picMk id="26628" creationId="{66BC8118-EF6B-C7C0-DB0B-18D723F5A3C4}"/>
          </ac:picMkLst>
        </pc:picChg>
        <pc:picChg chg="add mod">
          <ac:chgData name="#SUMMIT BAJAJ#" userId="e67340c6-faa6-452d-8f07-1180efee1a47" providerId="ADAL" clId="{ED431FCA-BD53-9745-B1F0-D0B530CFB0D9}" dt="2022-11-02T04:10:47.104" v="12328" actId="14100"/>
          <ac:picMkLst>
            <pc:docMk/>
            <pc:sldMk cId="3456393321" sldId="296"/>
            <ac:picMk id="26630" creationId="{A0F254CF-8A21-0D41-03F0-32A7E1555187}"/>
          </ac:picMkLst>
        </pc:picChg>
      </pc:sldChg>
      <pc:sldChg chg="add del setBg">
        <pc:chgData name="#SUMMIT BAJAJ#" userId="e67340c6-faa6-452d-8f07-1180efee1a47" providerId="ADAL" clId="{ED431FCA-BD53-9745-B1F0-D0B530CFB0D9}" dt="2022-11-01T22:49:11.003" v="8749"/>
        <pc:sldMkLst>
          <pc:docMk/>
          <pc:sldMk cId="1682965474" sldId="297"/>
        </pc:sldMkLst>
      </pc:sldChg>
      <pc:sldChg chg="addSp delSp modSp add mod modNotesTx">
        <pc:chgData name="#SUMMIT BAJAJ#" userId="e67340c6-faa6-452d-8f07-1180efee1a47" providerId="ADAL" clId="{ED431FCA-BD53-9745-B1F0-D0B530CFB0D9}" dt="2022-11-05T16:38:05.668" v="18339" actId="20577"/>
        <pc:sldMkLst>
          <pc:docMk/>
          <pc:sldMk cId="1851437029" sldId="297"/>
        </pc:sldMkLst>
        <pc:spChg chg="add mod">
          <ac:chgData name="#SUMMIT BAJAJ#" userId="e67340c6-faa6-452d-8f07-1180efee1a47" providerId="ADAL" clId="{ED431FCA-BD53-9745-B1F0-D0B530CFB0D9}" dt="2022-11-01T22:50:07.177" v="8811" actId="14100"/>
          <ac:spMkLst>
            <pc:docMk/>
            <pc:sldMk cId="1851437029" sldId="297"/>
            <ac:spMk id="3" creationId="{45A24A9B-4A0E-3B0D-0A0C-8B0043D0FC75}"/>
          </ac:spMkLst>
        </pc:spChg>
        <pc:spChg chg="mod">
          <ac:chgData name="#SUMMIT BAJAJ#" userId="e67340c6-faa6-452d-8f07-1180efee1a47" providerId="ADAL" clId="{ED431FCA-BD53-9745-B1F0-D0B530CFB0D9}" dt="2022-11-01T22:49:35.463" v="8771" actId="1076"/>
          <ac:spMkLst>
            <pc:docMk/>
            <pc:sldMk cId="1851437029" sldId="297"/>
            <ac:spMk id="7" creationId="{00000000-0000-0000-0000-000000000000}"/>
          </ac:spMkLst>
        </pc:spChg>
        <pc:spChg chg="del mod">
          <ac:chgData name="#SUMMIT BAJAJ#" userId="e67340c6-faa6-452d-8f07-1180efee1a47" providerId="ADAL" clId="{ED431FCA-BD53-9745-B1F0-D0B530CFB0D9}" dt="2022-11-01T22:49:31.461" v="8770" actId="478"/>
          <ac:spMkLst>
            <pc:docMk/>
            <pc:sldMk cId="1851437029" sldId="297"/>
            <ac:spMk id="10" creationId="{00000000-0000-0000-0000-000000000000}"/>
          </ac:spMkLst>
        </pc:spChg>
        <pc:spChg chg="mod">
          <ac:chgData name="#SUMMIT BAJAJ#" userId="e67340c6-faa6-452d-8f07-1180efee1a47" providerId="ADAL" clId="{ED431FCA-BD53-9745-B1F0-D0B530CFB0D9}" dt="2022-11-01T22:49:16.958" v="8753" actId="20577"/>
          <ac:spMkLst>
            <pc:docMk/>
            <pc:sldMk cId="1851437029" sldId="297"/>
            <ac:spMk id="14" creationId="{98CA6666-D036-2DD1-1E5E-15345D6270CE}"/>
          </ac:spMkLst>
        </pc:spChg>
        <pc:grpChg chg="del">
          <ac:chgData name="#SUMMIT BAJAJ#" userId="e67340c6-faa6-452d-8f07-1180efee1a47" providerId="ADAL" clId="{ED431FCA-BD53-9745-B1F0-D0B530CFB0D9}" dt="2022-11-01T22:49:36.955" v="8772" actId="478"/>
          <ac:grpSpMkLst>
            <pc:docMk/>
            <pc:sldMk cId="1851437029" sldId="297"/>
            <ac:grpSpMk id="17" creationId="{F922DE6C-9FE0-B2FE-70DE-C57134FF5789}"/>
          </ac:grpSpMkLst>
        </pc:grpChg>
        <pc:picChg chg="del">
          <ac:chgData name="#SUMMIT BAJAJ#" userId="e67340c6-faa6-452d-8f07-1180efee1a47" providerId="ADAL" clId="{ED431FCA-BD53-9745-B1F0-D0B530CFB0D9}" dt="2022-11-01T22:49:20.454" v="8754" actId="478"/>
          <ac:picMkLst>
            <pc:docMk/>
            <pc:sldMk cId="1851437029" sldId="297"/>
            <ac:picMk id="16" creationId="{3B15C623-CD66-A4A1-304E-95085587524D}"/>
          </ac:picMkLst>
        </pc:picChg>
      </pc:sldChg>
      <pc:sldChg chg="add del setBg">
        <pc:chgData name="#SUMMIT BAJAJ#" userId="e67340c6-faa6-452d-8f07-1180efee1a47" providerId="ADAL" clId="{ED431FCA-BD53-9745-B1F0-D0B530CFB0D9}" dt="2022-11-02T02:32:11.295" v="9252"/>
        <pc:sldMkLst>
          <pc:docMk/>
          <pc:sldMk cId="658810686" sldId="298"/>
        </pc:sldMkLst>
      </pc:sldChg>
      <pc:sldChg chg="modSp add mod modNotesTx">
        <pc:chgData name="#SUMMIT BAJAJ#" userId="e67340c6-faa6-452d-8f07-1180efee1a47" providerId="ADAL" clId="{ED431FCA-BD53-9745-B1F0-D0B530CFB0D9}" dt="2022-11-02T05:11:00.776" v="13132" actId="1035"/>
        <pc:sldMkLst>
          <pc:docMk/>
          <pc:sldMk cId="959460430" sldId="298"/>
        </pc:sldMkLst>
        <pc:spChg chg="mod">
          <ac:chgData name="#SUMMIT BAJAJ#" userId="e67340c6-faa6-452d-8f07-1180efee1a47" providerId="ADAL" clId="{ED431FCA-BD53-9745-B1F0-D0B530CFB0D9}" dt="2022-11-02T03:00:10.103" v="11434" actId="1076"/>
          <ac:spMkLst>
            <pc:docMk/>
            <pc:sldMk cId="959460430" sldId="298"/>
            <ac:spMk id="12" creationId="{557AFAD0-D071-08F0-7743-A50C1A75C0B8}"/>
          </ac:spMkLst>
        </pc:spChg>
        <pc:spChg chg="mod">
          <ac:chgData name="#SUMMIT BAJAJ#" userId="e67340c6-faa6-452d-8f07-1180efee1a47" providerId="ADAL" clId="{ED431FCA-BD53-9745-B1F0-D0B530CFB0D9}" dt="2022-11-02T03:00:10.103" v="11434" actId="1076"/>
          <ac:spMkLst>
            <pc:docMk/>
            <pc:sldMk cId="959460430" sldId="298"/>
            <ac:spMk id="15" creationId="{92B0EF2D-4954-FCD8-E477-C4A70CC2EC83}"/>
          </ac:spMkLst>
        </pc:spChg>
        <pc:spChg chg="mod">
          <ac:chgData name="#SUMMIT BAJAJ#" userId="e67340c6-faa6-452d-8f07-1180efee1a47" providerId="ADAL" clId="{ED431FCA-BD53-9745-B1F0-D0B530CFB0D9}" dt="2022-11-02T05:11:00.776" v="13132" actId="1035"/>
          <ac:spMkLst>
            <pc:docMk/>
            <pc:sldMk cId="959460430" sldId="298"/>
            <ac:spMk id="19" creationId="{C732F6EF-D6A8-85F4-9D9F-CF37144D0475}"/>
          </ac:spMkLst>
        </pc:spChg>
        <pc:spChg chg="mod">
          <ac:chgData name="#SUMMIT BAJAJ#" userId="e67340c6-faa6-452d-8f07-1180efee1a47" providerId="ADAL" clId="{ED431FCA-BD53-9745-B1F0-D0B530CFB0D9}" dt="2022-11-02T05:11:00.776" v="13132" actId="1035"/>
          <ac:spMkLst>
            <pc:docMk/>
            <pc:sldMk cId="959460430" sldId="298"/>
            <ac:spMk id="20" creationId="{32C64190-FC31-741B-0852-5A926CD474E3}"/>
          </ac:spMkLst>
        </pc:spChg>
        <pc:spChg chg="mod">
          <ac:chgData name="#SUMMIT BAJAJ#" userId="e67340c6-faa6-452d-8f07-1180efee1a47" providerId="ADAL" clId="{ED431FCA-BD53-9745-B1F0-D0B530CFB0D9}" dt="2022-11-02T05:11:00.776" v="13132" actId="1035"/>
          <ac:spMkLst>
            <pc:docMk/>
            <pc:sldMk cId="959460430" sldId="298"/>
            <ac:spMk id="24" creationId="{E49CDF98-27D9-51D7-CDBF-CD315266A8C7}"/>
          </ac:spMkLst>
        </pc:spChg>
        <pc:spChg chg="mod">
          <ac:chgData name="#SUMMIT BAJAJ#" userId="e67340c6-faa6-452d-8f07-1180efee1a47" providerId="ADAL" clId="{ED431FCA-BD53-9745-B1F0-D0B530CFB0D9}" dt="2022-11-02T05:11:00.776" v="13132" actId="1035"/>
          <ac:spMkLst>
            <pc:docMk/>
            <pc:sldMk cId="959460430" sldId="298"/>
            <ac:spMk id="25" creationId="{A5CD0270-B51B-76C3-7817-5DA8933943B3}"/>
          </ac:spMkLst>
        </pc:spChg>
        <pc:spChg chg="mod">
          <ac:chgData name="#SUMMIT BAJAJ#" userId="e67340c6-faa6-452d-8f07-1180efee1a47" providerId="ADAL" clId="{ED431FCA-BD53-9745-B1F0-D0B530CFB0D9}" dt="2022-11-02T05:11:00.776" v="13132" actId="1035"/>
          <ac:spMkLst>
            <pc:docMk/>
            <pc:sldMk cId="959460430" sldId="298"/>
            <ac:spMk id="28" creationId="{85B66B5B-7628-B3C2-C009-317F481766BA}"/>
          </ac:spMkLst>
        </pc:spChg>
        <pc:spChg chg="mod">
          <ac:chgData name="#SUMMIT BAJAJ#" userId="e67340c6-faa6-452d-8f07-1180efee1a47" providerId="ADAL" clId="{ED431FCA-BD53-9745-B1F0-D0B530CFB0D9}" dt="2022-11-02T05:11:00.776" v="13132" actId="1035"/>
          <ac:spMkLst>
            <pc:docMk/>
            <pc:sldMk cId="959460430" sldId="298"/>
            <ac:spMk id="29" creationId="{F4ABBCDA-D1C6-53C9-7E8E-7C6A3C378B99}"/>
          </ac:spMkLst>
        </pc:spChg>
        <pc:spChg chg="mod">
          <ac:chgData name="#SUMMIT BAJAJ#" userId="e67340c6-faa6-452d-8f07-1180efee1a47" providerId="ADAL" clId="{ED431FCA-BD53-9745-B1F0-D0B530CFB0D9}" dt="2022-11-02T05:11:00.776" v="13132" actId="1035"/>
          <ac:spMkLst>
            <pc:docMk/>
            <pc:sldMk cId="959460430" sldId="298"/>
            <ac:spMk id="32" creationId="{3E2A7A11-768F-AD2D-7569-DDEC3CBCF814}"/>
          </ac:spMkLst>
        </pc:spChg>
        <pc:spChg chg="mod">
          <ac:chgData name="#SUMMIT BAJAJ#" userId="e67340c6-faa6-452d-8f07-1180efee1a47" providerId="ADAL" clId="{ED431FCA-BD53-9745-B1F0-D0B530CFB0D9}" dt="2022-11-02T05:11:00.776" v="13132" actId="1035"/>
          <ac:spMkLst>
            <pc:docMk/>
            <pc:sldMk cId="959460430" sldId="298"/>
            <ac:spMk id="33" creationId="{65BC36C2-B467-C697-9DBF-65330D6858DA}"/>
          </ac:spMkLst>
        </pc:spChg>
        <pc:picChg chg="mod">
          <ac:chgData name="#SUMMIT BAJAJ#" userId="e67340c6-faa6-452d-8f07-1180efee1a47" providerId="ADAL" clId="{ED431FCA-BD53-9745-B1F0-D0B530CFB0D9}" dt="2022-11-02T03:00:10.103" v="11434" actId="1076"/>
          <ac:picMkLst>
            <pc:docMk/>
            <pc:sldMk cId="959460430" sldId="298"/>
            <ac:picMk id="14" creationId="{47532E4D-F53C-6510-779D-01C2BF2064FD}"/>
          </ac:picMkLst>
        </pc:picChg>
        <pc:picChg chg="mod">
          <ac:chgData name="#SUMMIT BAJAJ#" userId="e67340c6-faa6-452d-8f07-1180efee1a47" providerId="ADAL" clId="{ED431FCA-BD53-9745-B1F0-D0B530CFB0D9}" dt="2022-11-02T05:11:00.776" v="13132" actId="1035"/>
          <ac:picMkLst>
            <pc:docMk/>
            <pc:sldMk cId="959460430" sldId="298"/>
            <ac:picMk id="18" creationId="{B355EFDB-29A6-AC75-9B18-62D431544FC5}"/>
          </ac:picMkLst>
        </pc:picChg>
        <pc:picChg chg="mod">
          <ac:chgData name="#SUMMIT BAJAJ#" userId="e67340c6-faa6-452d-8f07-1180efee1a47" providerId="ADAL" clId="{ED431FCA-BD53-9745-B1F0-D0B530CFB0D9}" dt="2022-11-02T05:11:00.776" v="13132" actId="1035"/>
          <ac:picMkLst>
            <pc:docMk/>
            <pc:sldMk cId="959460430" sldId="298"/>
            <ac:picMk id="23" creationId="{8DA4E55B-2A5E-1978-48BE-ABBE5FD612E2}"/>
          </ac:picMkLst>
        </pc:picChg>
        <pc:picChg chg="mod">
          <ac:chgData name="#SUMMIT BAJAJ#" userId="e67340c6-faa6-452d-8f07-1180efee1a47" providerId="ADAL" clId="{ED431FCA-BD53-9745-B1F0-D0B530CFB0D9}" dt="2022-11-02T05:11:00.776" v="13132" actId="1035"/>
          <ac:picMkLst>
            <pc:docMk/>
            <pc:sldMk cId="959460430" sldId="298"/>
            <ac:picMk id="27" creationId="{59C6902E-8AAC-0D8E-51AA-75236A0231B9}"/>
          </ac:picMkLst>
        </pc:picChg>
        <pc:picChg chg="mod">
          <ac:chgData name="#SUMMIT BAJAJ#" userId="e67340c6-faa6-452d-8f07-1180efee1a47" providerId="ADAL" clId="{ED431FCA-BD53-9745-B1F0-D0B530CFB0D9}" dt="2022-11-02T05:11:00.776" v="13132" actId="1035"/>
          <ac:picMkLst>
            <pc:docMk/>
            <pc:sldMk cId="959460430" sldId="298"/>
            <ac:picMk id="34" creationId="{FE2B345D-DFB7-292A-7F40-96E9C486BF64}"/>
          </ac:picMkLst>
        </pc:picChg>
      </pc:sldChg>
      <pc:sldChg chg="del">
        <pc:chgData name="#SUMMIT BAJAJ#" userId="e67340c6-faa6-452d-8f07-1180efee1a47" providerId="ADAL" clId="{ED431FCA-BD53-9745-B1F0-D0B530CFB0D9}" dt="2022-11-05T16:11:21.271" v="14719" actId="2696"/>
        <pc:sldMkLst>
          <pc:docMk/>
          <pc:sldMk cId="3668416812" sldId="299"/>
        </pc:sldMkLst>
      </pc:sldChg>
      <pc:sldChg chg="add del setBg">
        <pc:chgData name="#SUMMIT BAJAJ#" userId="e67340c6-faa6-452d-8f07-1180efee1a47" providerId="ADAL" clId="{ED431FCA-BD53-9745-B1F0-D0B530CFB0D9}" dt="2022-11-02T03:49:42.308" v="12322"/>
        <pc:sldMkLst>
          <pc:docMk/>
          <pc:sldMk cId="1221581721" sldId="300"/>
        </pc:sldMkLst>
      </pc:sldChg>
      <pc:sldChg chg="addSp delSp modSp add mod">
        <pc:chgData name="#SUMMIT BAJAJ#" userId="e67340c6-faa6-452d-8f07-1180efee1a47" providerId="ADAL" clId="{ED431FCA-BD53-9745-B1F0-D0B530CFB0D9}" dt="2022-11-02T04:12:16.120" v="12348" actId="1076"/>
        <pc:sldMkLst>
          <pc:docMk/>
          <pc:sldMk cId="2721863271" sldId="300"/>
        </pc:sldMkLst>
        <pc:spChg chg="mod">
          <ac:chgData name="#SUMMIT BAJAJ#" userId="e67340c6-faa6-452d-8f07-1180efee1a47" providerId="ADAL" clId="{ED431FCA-BD53-9745-B1F0-D0B530CFB0D9}" dt="2022-11-02T04:10:57.024" v="12330"/>
          <ac:spMkLst>
            <pc:docMk/>
            <pc:sldMk cId="2721863271" sldId="300"/>
            <ac:spMk id="4" creationId="{58561864-5A16-DC8F-27AC-C4D910285307}"/>
          </ac:spMkLst>
        </pc:spChg>
        <pc:spChg chg="del">
          <ac:chgData name="#SUMMIT BAJAJ#" userId="e67340c6-faa6-452d-8f07-1180efee1a47" providerId="ADAL" clId="{ED431FCA-BD53-9745-B1F0-D0B530CFB0D9}" dt="2022-11-02T04:10:59.450" v="12331" actId="478"/>
          <ac:spMkLst>
            <pc:docMk/>
            <pc:sldMk cId="2721863271" sldId="300"/>
            <ac:spMk id="5" creationId="{65B3AEA5-1D1F-E45D-BA81-A3D8D74CCE9B}"/>
          </ac:spMkLst>
        </pc:spChg>
        <pc:spChg chg="del">
          <ac:chgData name="#SUMMIT BAJAJ#" userId="e67340c6-faa6-452d-8f07-1180efee1a47" providerId="ADAL" clId="{ED431FCA-BD53-9745-B1F0-D0B530CFB0D9}" dt="2022-11-02T04:11:00.755" v="12332" actId="478"/>
          <ac:spMkLst>
            <pc:docMk/>
            <pc:sldMk cId="2721863271" sldId="300"/>
            <ac:spMk id="6" creationId="{F4408F30-66DB-D69A-6B00-D48E1E07369A}"/>
          </ac:spMkLst>
        </pc:spChg>
        <pc:spChg chg="add del mod">
          <ac:chgData name="#SUMMIT BAJAJ#" userId="e67340c6-faa6-452d-8f07-1180efee1a47" providerId="ADAL" clId="{ED431FCA-BD53-9745-B1F0-D0B530CFB0D9}" dt="2022-11-02T04:11:51.147" v="12340" actId="22"/>
          <ac:spMkLst>
            <pc:docMk/>
            <pc:sldMk cId="2721863271" sldId="300"/>
            <ac:spMk id="7" creationId="{7D80A0E1-9795-D0BA-6E63-837D4BA95A22}"/>
          </ac:spMkLst>
        </pc:spChg>
        <pc:spChg chg="add mod">
          <ac:chgData name="#SUMMIT BAJAJ#" userId="e67340c6-faa6-452d-8f07-1180efee1a47" providerId="ADAL" clId="{ED431FCA-BD53-9745-B1F0-D0B530CFB0D9}" dt="2022-11-02T04:12:16.120" v="12348" actId="1076"/>
          <ac:spMkLst>
            <pc:docMk/>
            <pc:sldMk cId="2721863271" sldId="300"/>
            <ac:spMk id="9" creationId="{6454A13B-6323-8A83-41C3-360EC25619BD}"/>
          </ac:spMkLst>
        </pc:spChg>
        <pc:picChg chg="del">
          <ac:chgData name="#SUMMIT BAJAJ#" userId="e67340c6-faa6-452d-8f07-1180efee1a47" providerId="ADAL" clId="{ED431FCA-BD53-9745-B1F0-D0B530CFB0D9}" dt="2022-11-02T04:10:51.489" v="12329" actId="478"/>
          <ac:picMkLst>
            <pc:docMk/>
            <pc:sldMk cId="2721863271" sldId="300"/>
            <ac:picMk id="26626" creationId="{E51CAB32-E42C-A884-B991-8309E039307A}"/>
          </ac:picMkLst>
        </pc:picChg>
        <pc:picChg chg="mod">
          <ac:chgData name="#SUMMIT BAJAJ#" userId="e67340c6-faa6-452d-8f07-1180efee1a47" providerId="ADAL" clId="{ED431FCA-BD53-9745-B1F0-D0B530CFB0D9}" dt="2022-11-02T04:11:03.621" v="12334" actId="1076"/>
          <ac:picMkLst>
            <pc:docMk/>
            <pc:sldMk cId="2721863271" sldId="300"/>
            <ac:picMk id="26628" creationId="{66BC8118-EF6B-C7C0-DB0B-18D723F5A3C4}"/>
          </ac:picMkLst>
        </pc:picChg>
        <pc:picChg chg="del">
          <ac:chgData name="#SUMMIT BAJAJ#" userId="e67340c6-faa6-452d-8f07-1180efee1a47" providerId="ADAL" clId="{ED431FCA-BD53-9745-B1F0-D0B530CFB0D9}" dt="2022-11-02T04:11:01.285" v="12333" actId="478"/>
          <ac:picMkLst>
            <pc:docMk/>
            <pc:sldMk cId="2721863271" sldId="300"/>
            <ac:picMk id="26630" creationId="{A0F254CF-8A21-0D41-03F0-32A7E1555187}"/>
          </ac:picMkLst>
        </pc:picChg>
        <pc:picChg chg="add mod">
          <ac:chgData name="#SUMMIT BAJAJ#" userId="e67340c6-faa6-452d-8f07-1180efee1a47" providerId="ADAL" clId="{ED431FCA-BD53-9745-B1F0-D0B530CFB0D9}" dt="2022-11-02T04:12:13.369" v="12347" actId="1076"/>
          <ac:picMkLst>
            <pc:docMk/>
            <pc:sldMk cId="2721863271" sldId="300"/>
            <ac:picMk id="28674" creationId="{DDEA050A-B94E-B092-377F-E5AFB3C01085}"/>
          </ac:picMkLst>
        </pc:picChg>
      </pc:sldChg>
      <pc:sldChg chg="addSp delSp modSp add mod ord modNotesTx">
        <pc:chgData name="#SUMMIT BAJAJ#" userId="e67340c6-faa6-452d-8f07-1180efee1a47" providerId="ADAL" clId="{ED431FCA-BD53-9745-B1F0-D0B530CFB0D9}" dt="2022-11-05T16:16:59.277" v="15622" actId="20577"/>
        <pc:sldMkLst>
          <pc:docMk/>
          <pc:sldMk cId="697809844" sldId="301"/>
        </pc:sldMkLst>
        <pc:spChg chg="add mod">
          <ac:chgData name="#SUMMIT BAJAJ#" userId="e67340c6-faa6-452d-8f07-1180efee1a47" providerId="ADAL" clId="{ED431FCA-BD53-9745-B1F0-D0B530CFB0D9}" dt="2022-11-02T05:02:43.897" v="13017" actId="1076"/>
          <ac:spMkLst>
            <pc:docMk/>
            <pc:sldMk cId="697809844" sldId="301"/>
            <ac:spMk id="2" creationId="{53C52E22-4887-D673-CAE3-9AE3B46F5695}"/>
          </ac:spMkLst>
        </pc:spChg>
        <pc:spChg chg="add mod">
          <ac:chgData name="#SUMMIT BAJAJ#" userId="e67340c6-faa6-452d-8f07-1180efee1a47" providerId="ADAL" clId="{ED431FCA-BD53-9745-B1F0-D0B530CFB0D9}" dt="2022-11-02T05:03:08.101" v="13093" actId="20577"/>
          <ac:spMkLst>
            <pc:docMk/>
            <pc:sldMk cId="697809844" sldId="301"/>
            <ac:spMk id="3" creationId="{29AC199E-7BA8-70F5-644C-BFB62D40E5F8}"/>
          </ac:spMkLst>
        </pc:spChg>
        <pc:spChg chg="add mod">
          <ac:chgData name="#SUMMIT BAJAJ#" userId="e67340c6-faa6-452d-8f07-1180efee1a47" providerId="ADAL" clId="{ED431FCA-BD53-9745-B1F0-D0B530CFB0D9}" dt="2022-11-02T05:03:36.783" v="13117" actId="20577"/>
          <ac:spMkLst>
            <pc:docMk/>
            <pc:sldMk cId="697809844" sldId="301"/>
            <ac:spMk id="4" creationId="{6D7CD494-82C2-D289-A22F-68106136E922}"/>
          </ac:spMkLst>
        </pc:spChg>
        <pc:spChg chg="mod">
          <ac:chgData name="#SUMMIT BAJAJ#" userId="e67340c6-faa6-452d-8f07-1180efee1a47" providerId="ADAL" clId="{ED431FCA-BD53-9745-B1F0-D0B530CFB0D9}" dt="2022-11-02T04:51:34.108" v="12773" actId="20577"/>
          <ac:spMkLst>
            <pc:docMk/>
            <pc:sldMk cId="697809844" sldId="301"/>
            <ac:spMk id="10" creationId="{00000000-0000-0000-0000-000000000000}"/>
          </ac:spMkLst>
        </pc:spChg>
        <pc:spChg chg="del mod">
          <ac:chgData name="#SUMMIT BAJAJ#" userId="e67340c6-faa6-452d-8f07-1180efee1a47" providerId="ADAL" clId="{ED431FCA-BD53-9745-B1F0-D0B530CFB0D9}" dt="2022-11-02T05:14:20.980" v="13160" actId="478"/>
          <ac:spMkLst>
            <pc:docMk/>
            <pc:sldMk cId="697809844" sldId="301"/>
            <ac:spMk id="11" creationId="{38263DF0-5627-5A61-D0DC-0D307257756F}"/>
          </ac:spMkLst>
        </pc:spChg>
        <pc:spChg chg="mod">
          <ac:chgData name="#SUMMIT BAJAJ#" userId="e67340c6-faa6-452d-8f07-1180efee1a47" providerId="ADAL" clId="{ED431FCA-BD53-9745-B1F0-D0B530CFB0D9}" dt="2022-11-02T05:14:14.330" v="13149" actId="20577"/>
          <ac:spMkLst>
            <pc:docMk/>
            <pc:sldMk cId="697809844" sldId="301"/>
            <ac:spMk id="12" creationId="{48C9FDB1-4761-4BED-8A2D-E60F3033C737}"/>
          </ac:spMkLst>
        </pc:spChg>
        <pc:spChg chg="del">
          <ac:chgData name="#SUMMIT BAJAJ#" userId="e67340c6-faa6-452d-8f07-1180efee1a47" providerId="ADAL" clId="{ED431FCA-BD53-9745-B1F0-D0B530CFB0D9}" dt="2022-11-02T05:14:10.053" v="13138" actId="478"/>
          <ac:spMkLst>
            <pc:docMk/>
            <pc:sldMk cId="697809844" sldId="301"/>
            <ac:spMk id="13" creationId="{77389B40-DA1C-E956-5CAC-A38656AF17A1}"/>
          </ac:spMkLst>
        </pc:spChg>
        <pc:spChg chg="add mod">
          <ac:chgData name="#SUMMIT BAJAJ#" userId="e67340c6-faa6-452d-8f07-1180efee1a47" providerId="ADAL" clId="{ED431FCA-BD53-9745-B1F0-D0B530CFB0D9}" dt="2022-11-02T05:14:34.083" v="13174" actId="20577"/>
          <ac:spMkLst>
            <pc:docMk/>
            <pc:sldMk cId="697809844" sldId="301"/>
            <ac:spMk id="14" creationId="{A5534BFF-13F4-21AE-29AE-4D66C66ADF72}"/>
          </ac:spMkLst>
        </pc:spChg>
        <pc:spChg chg="add del mod">
          <ac:chgData name="#SUMMIT BAJAJ#" userId="e67340c6-faa6-452d-8f07-1180efee1a47" providerId="ADAL" clId="{ED431FCA-BD53-9745-B1F0-D0B530CFB0D9}" dt="2022-11-02T05:14:31.796" v="13166"/>
          <ac:spMkLst>
            <pc:docMk/>
            <pc:sldMk cId="697809844" sldId="301"/>
            <ac:spMk id="15" creationId="{B82368D7-FD94-777D-CD62-C10B101C4FF9}"/>
          </ac:spMkLst>
        </pc:spChg>
        <pc:picChg chg="del mod">
          <ac:chgData name="#SUMMIT BAJAJ#" userId="e67340c6-faa6-452d-8f07-1180efee1a47" providerId="ADAL" clId="{ED431FCA-BD53-9745-B1F0-D0B530CFB0D9}" dt="2022-11-02T04:51:22.500" v="12758" actId="478"/>
          <ac:picMkLst>
            <pc:docMk/>
            <pc:sldMk cId="697809844" sldId="301"/>
            <ac:picMk id="11" creationId="{32610EB6-2386-8580-6FA8-CEEFE5CC0C7C}"/>
          </ac:picMkLst>
        </pc:picChg>
        <pc:picChg chg="mod">
          <ac:chgData name="#SUMMIT BAJAJ#" userId="e67340c6-faa6-452d-8f07-1180efee1a47" providerId="ADAL" clId="{ED431FCA-BD53-9745-B1F0-D0B530CFB0D9}" dt="2022-11-02T05:02:32.866" v="13013" actId="1076"/>
          <ac:picMkLst>
            <pc:docMk/>
            <pc:sldMk cId="697809844" sldId="301"/>
            <ac:picMk id="3074" creationId="{C6BD24FB-1AD7-54CC-9B76-EF83848072AB}"/>
          </ac:picMkLst>
        </pc:picChg>
        <pc:picChg chg="add mod">
          <ac:chgData name="#SUMMIT BAJAJ#" userId="e67340c6-faa6-452d-8f07-1180efee1a47" providerId="ADAL" clId="{ED431FCA-BD53-9745-B1F0-D0B530CFB0D9}" dt="2022-11-02T04:56:47.834" v="12874" actId="14100"/>
          <ac:picMkLst>
            <pc:docMk/>
            <pc:sldMk cId="697809844" sldId="301"/>
            <ac:picMk id="29698" creationId="{36F368EB-4176-1779-3B0B-2BEE7A112956}"/>
          </ac:picMkLst>
        </pc:picChg>
        <pc:picChg chg="add del">
          <ac:chgData name="#SUMMIT BAJAJ#" userId="e67340c6-faa6-452d-8f07-1180efee1a47" providerId="ADAL" clId="{ED431FCA-BD53-9745-B1F0-D0B530CFB0D9}" dt="2022-11-02T04:56:25.495" v="12869" actId="478"/>
          <ac:picMkLst>
            <pc:docMk/>
            <pc:sldMk cId="697809844" sldId="301"/>
            <ac:picMk id="29700" creationId="{6390236D-EDDE-4577-B381-CDA9DDF9549F}"/>
          </ac:picMkLst>
        </pc:picChg>
        <pc:picChg chg="add del mod">
          <ac:chgData name="#SUMMIT BAJAJ#" userId="e67340c6-faa6-452d-8f07-1180efee1a47" providerId="ADAL" clId="{ED431FCA-BD53-9745-B1F0-D0B530CFB0D9}" dt="2022-11-02T04:57:00.298" v="12880" actId="478"/>
          <ac:picMkLst>
            <pc:docMk/>
            <pc:sldMk cId="697809844" sldId="301"/>
            <ac:picMk id="29702" creationId="{F50C7D67-BDC7-CCED-DA48-8A2E746677EC}"/>
          </ac:picMkLst>
        </pc:picChg>
        <pc:picChg chg="add mod">
          <ac:chgData name="#SUMMIT BAJAJ#" userId="e67340c6-faa6-452d-8f07-1180efee1a47" providerId="ADAL" clId="{ED431FCA-BD53-9745-B1F0-D0B530CFB0D9}" dt="2022-11-02T05:03:15.245" v="13096" actId="1076"/>
          <ac:picMkLst>
            <pc:docMk/>
            <pc:sldMk cId="697809844" sldId="301"/>
            <ac:picMk id="29704" creationId="{0DB26181-9979-B2B7-7AFA-B7D0B7480683}"/>
          </ac:picMkLst>
        </pc:picChg>
        <pc:picChg chg="add del">
          <ac:chgData name="#SUMMIT BAJAJ#" userId="e67340c6-faa6-452d-8f07-1180efee1a47" providerId="ADAL" clId="{ED431FCA-BD53-9745-B1F0-D0B530CFB0D9}" dt="2022-11-02T04:58:00.245" v="12889" actId="478"/>
          <ac:picMkLst>
            <pc:docMk/>
            <pc:sldMk cId="697809844" sldId="301"/>
            <ac:picMk id="29706" creationId="{3C68F2C3-B808-C13B-4B43-C95255BBDF95}"/>
          </ac:picMkLst>
        </pc:picChg>
        <pc:picChg chg="add del">
          <ac:chgData name="#SUMMIT BAJAJ#" userId="e67340c6-faa6-452d-8f07-1180efee1a47" providerId="ADAL" clId="{ED431FCA-BD53-9745-B1F0-D0B530CFB0D9}" dt="2022-11-02T04:58:10.512" v="12891" actId="478"/>
          <ac:picMkLst>
            <pc:docMk/>
            <pc:sldMk cId="697809844" sldId="301"/>
            <ac:picMk id="29708" creationId="{045BB592-9A49-7195-C1C4-7330540DE023}"/>
          </ac:picMkLst>
        </pc:picChg>
        <pc:picChg chg="add mod">
          <ac:chgData name="#SUMMIT BAJAJ#" userId="e67340c6-faa6-452d-8f07-1180efee1a47" providerId="ADAL" clId="{ED431FCA-BD53-9745-B1F0-D0B530CFB0D9}" dt="2022-11-02T05:02:34.862" v="13014" actId="1076"/>
          <ac:picMkLst>
            <pc:docMk/>
            <pc:sldMk cId="697809844" sldId="301"/>
            <ac:picMk id="29710" creationId="{9BEB807E-6EEA-11B2-6FC2-794DD1AC0959}"/>
          </ac:picMkLst>
        </pc:picChg>
        <pc:picChg chg="add del">
          <ac:chgData name="#SUMMIT BAJAJ#" userId="e67340c6-faa6-452d-8f07-1180efee1a47" providerId="ADAL" clId="{ED431FCA-BD53-9745-B1F0-D0B530CFB0D9}" dt="2022-11-02T04:58:47.714" v="12897" actId="478"/>
          <ac:picMkLst>
            <pc:docMk/>
            <pc:sldMk cId="697809844" sldId="301"/>
            <ac:picMk id="29712" creationId="{28407881-CC12-1416-4413-7D0B75E62741}"/>
          </ac:picMkLst>
        </pc:picChg>
        <pc:picChg chg="add mod">
          <ac:chgData name="#SUMMIT BAJAJ#" userId="e67340c6-faa6-452d-8f07-1180efee1a47" providerId="ADAL" clId="{ED431FCA-BD53-9745-B1F0-D0B530CFB0D9}" dt="2022-11-02T05:02:31.516" v="13012" actId="1076"/>
          <ac:picMkLst>
            <pc:docMk/>
            <pc:sldMk cId="697809844" sldId="301"/>
            <ac:picMk id="29714" creationId="{7A04A47D-085B-5659-1F10-F3381018C653}"/>
          </ac:picMkLst>
        </pc:picChg>
        <pc:picChg chg="add del mod">
          <ac:chgData name="#SUMMIT BAJAJ#" userId="e67340c6-faa6-452d-8f07-1180efee1a47" providerId="ADAL" clId="{ED431FCA-BD53-9745-B1F0-D0B530CFB0D9}" dt="2022-11-02T04:59:48.070" v="12903" actId="478"/>
          <ac:picMkLst>
            <pc:docMk/>
            <pc:sldMk cId="697809844" sldId="301"/>
            <ac:picMk id="29716" creationId="{A17276E1-D6AE-AAB6-1378-0767708383DD}"/>
          </ac:picMkLst>
        </pc:picChg>
        <pc:picChg chg="add del mod">
          <ac:chgData name="#SUMMIT BAJAJ#" userId="e67340c6-faa6-452d-8f07-1180efee1a47" providerId="ADAL" clId="{ED431FCA-BD53-9745-B1F0-D0B530CFB0D9}" dt="2022-11-02T05:00:16.308" v="12909" actId="478"/>
          <ac:picMkLst>
            <pc:docMk/>
            <pc:sldMk cId="697809844" sldId="301"/>
            <ac:picMk id="29718" creationId="{E39A9A26-06D2-FEDF-93CC-829D650E630D}"/>
          </ac:picMkLst>
        </pc:picChg>
        <pc:picChg chg="add del">
          <ac:chgData name="#SUMMIT BAJAJ#" userId="e67340c6-faa6-452d-8f07-1180efee1a47" providerId="ADAL" clId="{ED431FCA-BD53-9745-B1F0-D0B530CFB0D9}" dt="2022-11-02T05:04:14.628" v="13119" actId="478"/>
          <ac:picMkLst>
            <pc:docMk/>
            <pc:sldMk cId="697809844" sldId="301"/>
            <ac:picMk id="29720" creationId="{F133D9A0-CB79-4E7A-01F3-2E6787FDB417}"/>
          </ac:picMkLst>
        </pc:picChg>
        <pc:picChg chg="add del mod">
          <ac:chgData name="#SUMMIT BAJAJ#" userId="e67340c6-faa6-452d-8f07-1180efee1a47" providerId="ADAL" clId="{ED431FCA-BD53-9745-B1F0-D0B530CFB0D9}" dt="2022-11-02T05:04:28.723" v="13124" actId="478"/>
          <ac:picMkLst>
            <pc:docMk/>
            <pc:sldMk cId="697809844" sldId="301"/>
            <ac:picMk id="29722" creationId="{002F49DB-2A71-B026-B2A9-93388E69D156}"/>
          </ac:picMkLst>
        </pc:picChg>
      </pc:sldChg>
      <pc:sldChg chg="add del setBg">
        <pc:chgData name="#SUMMIT BAJAJ#" userId="e67340c6-faa6-452d-8f07-1180efee1a47" providerId="ADAL" clId="{ED431FCA-BD53-9745-B1F0-D0B530CFB0D9}" dt="2022-11-02T04:51:19.939" v="12754"/>
        <pc:sldMkLst>
          <pc:docMk/>
          <pc:sldMk cId="1283024982" sldId="301"/>
        </pc:sldMkLst>
      </pc:sldChg>
      <pc:sldChg chg="modSp mod modNotesTx">
        <pc:chgData name="#SUMMIT BAJAJ#" userId="e67340c6-faa6-452d-8f07-1180efee1a47" providerId="ADAL" clId="{ED431FCA-BD53-9745-B1F0-D0B530CFB0D9}" dt="2022-11-05T16:19:10.750" v="15929" actId="20577"/>
        <pc:sldMkLst>
          <pc:docMk/>
          <pc:sldMk cId="1672298376" sldId="302"/>
        </pc:sldMkLst>
        <pc:graphicFrameChg chg="mod modGraphic">
          <ac:chgData name="#SUMMIT BAJAJ#" userId="e67340c6-faa6-452d-8f07-1180efee1a47" providerId="ADAL" clId="{ED431FCA-BD53-9745-B1F0-D0B530CFB0D9}" dt="2022-11-05T16:17:56.034" v="15769" actId="20577"/>
          <ac:graphicFrameMkLst>
            <pc:docMk/>
            <pc:sldMk cId="1672298376" sldId="302"/>
            <ac:graphicFrameMk id="7" creationId="{02E40B21-F89C-9ACF-E628-FECF7087E268}"/>
          </ac:graphicFrameMkLst>
        </pc:graphicFrameChg>
      </pc:sldChg>
      <pc:sldChg chg="add del setBg">
        <pc:chgData name="#SUMMIT BAJAJ#" userId="e67340c6-faa6-452d-8f07-1180efee1a47" providerId="ADAL" clId="{ED431FCA-BD53-9745-B1F0-D0B530CFB0D9}" dt="2022-11-02T05:22:55.932" v="13189" actId="2696"/>
        <pc:sldMkLst>
          <pc:docMk/>
          <pc:sldMk cId="4068971985" sldId="302"/>
        </pc:sldMkLst>
      </pc:sldChg>
      <pc:sldChg chg="add del ord setBg">
        <pc:chgData name="#SUMMIT BAJAJ#" userId="e67340c6-faa6-452d-8f07-1180efee1a47" providerId="ADAL" clId="{ED431FCA-BD53-9745-B1F0-D0B530CFB0D9}" dt="2022-11-02T05:40:16.934" v="13945"/>
        <pc:sldMkLst>
          <pc:docMk/>
          <pc:sldMk cId="1145546457" sldId="303"/>
        </pc:sldMkLst>
      </pc:sldChg>
      <pc:sldChg chg="addSp delSp modSp add del mod ord setBg delAnim modAnim modNotesTx">
        <pc:chgData name="#SUMMIT BAJAJ#" userId="e67340c6-faa6-452d-8f07-1180efee1a47" providerId="ADAL" clId="{ED431FCA-BD53-9745-B1F0-D0B530CFB0D9}" dt="2022-11-05T16:37:11.200" v="18150" actId="20577"/>
        <pc:sldMkLst>
          <pc:docMk/>
          <pc:sldMk cId="3324965430" sldId="303"/>
        </pc:sldMkLst>
        <pc:spChg chg="add del mod">
          <ac:chgData name="#SUMMIT BAJAJ#" userId="e67340c6-faa6-452d-8f07-1180efee1a47" providerId="ADAL" clId="{ED431FCA-BD53-9745-B1F0-D0B530CFB0D9}" dt="2022-11-02T05:42:10.738" v="14001"/>
          <ac:spMkLst>
            <pc:docMk/>
            <pc:sldMk cId="3324965430" sldId="303"/>
            <ac:spMk id="3" creationId="{A5DE6B3E-3642-3BDB-F1EF-BA22B1B26440}"/>
          </ac:spMkLst>
        </pc:spChg>
        <pc:spChg chg="add mod">
          <ac:chgData name="#SUMMIT BAJAJ#" userId="e67340c6-faa6-452d-8f07-1180efee1a47" providerId="ADAL" clId="{ED431FCA-BD53-9745-B1F0-D0B530CFB0D9}" dt="2022-11-02T05:41:58.704" v="13992" actId="1076"/>
          <ac:spMkLst>
            <pc:docMk/>
            <pc:sldMk cId="3324965430" sldId="303"/>
            <ac:spMk id="5" creationId="{16822CE7-F2C5-247E-CCAB-6CBCD99B12D3}"/>
          </ac:spMkLst>
        </pc:spChg>
        <pc:spChg chg="add mod">
          <ac:chgData name="#SUMMIT BAJAJ#" userId="e67340c6-faa6-452d-8f07-1180efee1a47" providerId="ADAL" clId="{ED431FCA-BD53-9745-B1F0-D0B530CFB0D9}" dt="2022-11-02T05:42:17.338" v="14002" actId="1076"/>
          <ac:spMkLst>
            <pc:docMk/>
            <pc:sldMk cId="3324965430" sldId="303"/>
            <ac:spMk id="6" creationId="{CD68DA50-52A5-3804-7B69-2A81EF5FCC51}"/>
          </ac:spMkLst>
        </pc:spChg>
        <pc:graphicFrameChg chg="del modGraphic">
          <ac:chgData name="#SUMMIT BAJAJ#" userId="e67340c6-faa6-452d-8f07-1180efee1a47" providerId="ADAL" clId="{ED431FCA-BD53-9745-B1F0-D0B530CFB0D9}" dt="2022-11-02T05:39:50.670" v="13938" actId="478"/>
          <ac:graphicFrameMkLst>
            <pc:docMk/>
            <pc:sldMk cId="3324965430" sldId="303"/>
            <ac:graphicFrameMk id="8" creationId="{85AC1C6E-3F74-83FF-E09A-1CBAA1703D6B}"/>
          </ac:graphicFrameMkLst>
        </pc:graphicFrameChg>
        <pc:graphicFrameChg chg="del">
          <ac:chgData name="#SUMMIT BAJAJ#" userId="e67340c6-faa6-452d-8f07-1180efee1a47" providerId="ADAL" clId="{ED431FCA-BD53-9745-B1F0-D0B530CFB0D9}" dt="2022-11-02T05:39:52.121" v="13939" actId="478"/>
          <ac:graphicFrameMkLst>
            <pc:docMk/>
            <pc:sldMk cId="3324965430" sldId="303"/>
            <ac:graphicFrameMk id="12" creationId="{5FB1FA38-733E-F0EE-B2E8-6CDE60B3A802}"/>
          </ac:graphicFrameMkLst>
        </pc:graphicFrameChg>
        <pc:picChg chg="add del mod">
          <ac:chgData name="#SUMMIT BAJAJ#" userId="e67340c6-faa6-452d-8f07-1180efee1a47" providerId="ADAL" clId="{ED431FCA-BD53-9745-B1F0-D0B530CFB0D9}" dt="2022-11-02T05:48:44.202" v="14016" actId="478"/>
          <ac:picMkLst>
            <pc:docMk/>
            <pc:sldMk cId="3324965430" sldId="303"/>
            <ac:picMk id="7" creationId="{B2FE5418-0FD6-E037-142E-EB2F603332C9}"/>
          </ac:picMkLst>
        </pc:picChg>
        <pc:picChg chg="add del mod">
          <ac:chgData name="#SUMMIT BAJAJ#" userId="e67340c6-faa6-452d-8f07-1180efee1a47" providerId="ADAL" clId="{ED431FCA-BD53-9745-B1F0-D0B530CFB0D9}" dt="2022-11-02T05:48:45.708" v="14017" actId="478"/>
          <ac:picMkLst>
            <pc:docMk/>
            <pc:sldMk cId="3324965430" sldId="303"/>
            <ac:picMk id="9" creationId="{98A7916A-1D0B-142A-82BE-D5278C2EC57B}"/>
          </ac:picMkLst>
        </pc:picChg>
        <pc:picChg chg="add mod">
          <ac:chgData name="#SUMMIT BAJAJ#" userId="e67340c6-faa6-452d-8f07-1180efee1a47" providerId="ADAL" clId="{ED431FCA-BD53-9745-B1F0-D0B530CFB0D9}" dt="2022-11-02T05:49:38.904" v="14025" actId="1076"/>
          <ac:picMkLst>
            <pc:docMk/>
            <pc:sldMk cId="3324965430" sldId="303"/>
            <ac:picMk id="11" creationId="{ABF40D60-CB65-DE03-EA4D-4655FD6E4F9F}"/>
          </ac:picMkLst>
        </pc:picChg>
        <pc:picChg chg="add mod">
          <ac:chgData name="#SUMMIT BAJAJ#" userId="e67340c6-faa6-452d-8f07-1180efee1a47" providerId="ADAL" clId="{ED431FCA-BD53-9745-B1F0-D0B530CFB0D9}" dt="2022-11-02T05:49:57.253" v="14029" actId="1076"/>
          <ac:picMkLst>
            <pc:docMk/>
            <pc:sldMk cId="3324965430" sldId="303"/>
            <ac:picMk id="14" creationId="{822E598C-F943-0338-7291-1131F1FE5040}"/>
          </ac:picMkLst>
        </pc:picChg>
        <pc:picChg chg="del">
          <ac:chgData name="#SUMMIT BAJAJ#" userId="e67340c6-faa6-452d-8f07-1180efee1a47" providerId="ADAL" clId="{ED431FCA-BD53-9745-B1F0-D0B530CFB0D9}" dt="2022-11-02T05:39:53.906" v="13940" actId="478"/>
          <ac:picMkLst>
            <pc:docMk/>
            <pc:sldMk cId="3324965430" sldId="303"/>
            <ac:picMk id="14360" creationId="{D5BBE8D9-F631-632D-6EB3-F4AD828D4046}"/>
          </ac:picMkLst>
        </pc:picChg>
        <pc:picChg chg="del">
          <ac:chgData name="#SUMMIT BAJAJ#" userId="e67340c6-faa6-452d-8f07-1180efee1a47" providerId="ADAL" clId="{ED431FCA-BD53-9745-B1F0-D0B530CFB0D9}" dt="2022-11-02T05:39:53.906" v="13940" actId="478"/>
          <ac:picMkLst>
            <pc:docMk/>
            <pc:sldMk cId="3324965430" sldId="303"/>
            <ac:picMk id="14362" creationId="{CEFFADB1-2458-99BD-0ADE-D0D928B4CAD8}"/>
          </ac:picMkLst>
        </pc:picChg>
        <pc:picChg chg="del">
          <ac:chgData name="#SUMMIT BAJAJ#" userId="e67340c6-faa6-452d-8f07-1180efee1a47" providerId="ADAL" clId="{ED431FCA-BD53-9745-B1F0-D0B530CFB0D9}" dt="2022-11-02T05:39:53.906" v="13940" actId="478"/>
          <ac:picMkLst>
            <pc:docMk/>
            <pc:sldMk cId="3324965430" sldId="303"/>
            <ac:picMk id="14364" creationId="{47464EAB-8161-21F4-8921-2DB0756E8396}"/>
          </ac:picMkLst>
        </pc:picChg>
        <pc:picChg chg="del">
          <ac:chgData name="#SUMMIT BAJAJ#" userId="e67340c6-faa6-452d-8f07-1180efee1a47" providerId="ADAL" clId="{ED431FCA-BD53-9745-B1F0-D0B530CFB0D9}" dt="2022-11-02T05:39:53.906" v="13940" actId="478"/>
          <ac:picMkLst>
            <pc:docMk/>
            <pc:sldMk cId="3324965430" sldId="303"/>
            <ac:picMk id="14366" creationId="{3E2F6F93-CAC7-5F0D-3E17-29AAA33A8584}"/>
          </ac:picMkLst>
        </pc:picChg>
        <pc:cxnChg chg="add mod">
          <ac:chgData name="#SUMMIT BAJAJ#" userId="e67340c6-faa6-452d-8f07-1180efee1a47" providerId="ADAL" clId="{ED431FCA-BD53-9745-B1F0-D0B530CFB0D9}" dt="2022-11-02T05:50:19.861" v="14034" actId="1037"/>
          <ac:cxnSpMkLst>
            <pc:docMk/>
            <pc:sldMk cId="3324965430" sldId="303"/>
            <ac:cxnSpMk id="15" creationId="{4C8B39E3-1A5C-F1A4-D8A3-0F16E760A0DC}"/>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93510-B0CF-F541-85E9-EAC76FF0D034}" type="doc">
      <dgm:prSet loTypeId="urn:microsoft.com/office/officeart/2005/8/layout/hierarchy4" loCatId="" qsTypeId="urn:microsoft.com/office/officeart/2005/8/quickstyle/simple1" qsCatId="simple" csTypeId="urn:microsoft.com/office/officeart/2005/8/colors/accent6_1" csCatId="accent6" phldr="1"/>
      <dgm:spPr/>
      <dgm:t>
        <a:bodyPr/>
        <a:lstStyle/>
        <a:p>
          <a:endParaRPr lang="en-GB"/>
        </a:p>
      </dgm:t>
    </dgm:pt>
    <dgm:pt modelId="{EAA3A8D1-6C76-D24E-B4CB-4E5D77831237}">
      <dgm:prSet phldrT="[Text]"/>
      <dgm:spPr/>
      <dgm:t>
        <a:bodyPr/>
        <a:lstStyle/>
        <a:p>
          <a:endParaRPr lang="en-GB"/>
        </a:p>
      </dgm:t>
    </dgm:pt>
    <dgm:pt modelId="{48F176DA-D874-B14C-A645-247BF91FC7C5}" type="parTrans" cxnId="{27276235-1452-284B-83D0-F89E5F3B6F28}">
      <dgm:prSet/>
      <dgm:spPr/>
      <dgm:t>
        <a:bodyPr/>
        <a:lstStyle/>
        <a:p>
          <a:endParaRPr lang="en-GB"/>
        </a:p>
      </dgm:t>
    </dgm:pt>
    <dgm:pt modelId="{EC8BD419-764D-5945-8782-9E68FE4AE14C}" type="sibTrans" cxnId="{27276235-1452-284B-83D0-F89E5F3B6F28}">
      <dgm:prSet/>
      <dgm:spPr/>
      <dgm:t>
        <a:bodyPr/>
        <a:lstStyle/>
        <a:p>
          <a:endParaRPr lang="en-GB"/>
        </a:p>
      </dgm:t>
    </dgm:pt>
    <dgm:pt modelId="{21104DC8-E12A-8940-98EF-2E9B2335DF7D}">
      <dgm:prSet phldrT="[Text]"/>
      <dgm:spPr/>
      <dgm:t>
        <a:bodyPr/>
        <a:lstStyle/>
        <a:p>
          <a:endParaRPr lang="en-GB"/>
        </a:p>
      </dgm:t>
    </dgm:pt>
    <dgm:pt modelId="{D798D554-118C-A14B-AF45-1027B39A8F69}" type="parTrans" cxnId="{D8D972E9-9674-FA44-8590-6DCA20A6BDC9}">
      <dgm:prSet/>
      <dgm:spPr/>
      <dgm:t>
        <a:bodyPr/>
        <a:lstStyle/>
        <a:p>
          <a:endParaRPr lang="en-GB"/>
        </a:p>
      </dgm:t>
    </dgm:pt>
    <dgm:pt modelId="{1FD1E72D-31FA-6F4A-8D6B-5CCAAEA58A1B}" type="sibTrans" cxnId="{D8D972E9-9674-FA44-8590-6DCA20A6BDC9}">
      <dgm:prSet/>
      <dgm:spPr/>
      <dgm:t>
        <a:bodyPr/>
        <a:lstStyle/>
        <a:p>
          <a:endParaRPr lang="en-GB"/>
        </a:p>
      </dgm:t>
    </dgm:pt>
    <dgm:pt modelId="{AD4E7F18-4C79-DE48-871D-4546299ACDEA}">
      <dgm:prSet phldrT="[Text]"/>
      <dgm:spPr/>
      <dgm:t>
        <a:bodyPr/>
        <a:lstStyle/>
        <a:p>
          <a:r>
            <a:rPr lang="en-GB"/>
            <a:t> </a:t>
          </a:r>
        </a:p>
      </dgm:t>
    </dgm:pt>
    <dgm:pt modelId="{CDA59C33-DBED-414B-9F38-A56B34234852}" type="parTrans" cxnId="{36B03B01-1AEE-9F47-9540-7CDBCE4CDA8B}">
      <dgm:prSet/>
      <dgm:spPr/>
      <dgm:t>
        <a:bodyPr/>
        <a:lstStyle/>
        <a:p>
          <a:endParaRPr lang="en-GB"/>
        </a:p>
      </dgm:t>
    </dgm:pt>
    <dgm:pt modelId="{48A01E13-B3CB-EA43-B653-879401CF13C6}" type="sibTrans" cxnId="{36B03B01-1AEE-9F47-9540-7CDBCE4CDA8B}">
      <dgm:prSet/>
      <dgm:spPr/>
      <dgm:t>
        <a:bodyPr/>
        <a:lstStyle/>
        <a:p>
          <a:endParaRPr lang="en-GB"/>
        </a:p>
      </dgm:t>
    </dgm:pt>
    <dgm:pt modelId="{C656B4F6-D23B-1E42-8BEF-7C23D835A72F}">
      <dgm:prSet phldrT="[Text]"/>
      <dgm:spPr/>
      <dgm:t>
        <a:bodyPr/>
        <a:lstStyle/>
        <a:p>
          <a:endParaRPr lang="en-GB"/>
        </a:p>
      </dgm:t>
    </dgm:pt>
    <dgm:pt modelId="{88476263-E6B8-AE41-8AF6-E4DEFD438B8D}" type="parTrans" cxnId="{409CC381-2B6F-7545-9F19-598CA38BD8C3}">
      <dgm:prSet/>
      <dgm:spPr/>
      <dgm:t>
        <a:bodyPr/>
        <a:lstStyle/>
        <a:p>
          <a:endParaRPr lang="en-GB"/>
        </a:p>
      </dgm:t>
    </dgm:pt>
    <dgm:pt modelId="{A29EB1EC-9CD0-4748-9242-25B3DD6DFA31}" type="sibTrans" cxnId="{409CC381-2B6F-7545-9F19-598CA38BD8C3}">
      <dgm:prSet/>
      <dgm:spPr/>
      <dgm:t>
        <a:bodyPr/>
        <a:lstStyle/>
        <a:p>
          <a:endParaRPr lang="en-GB"/>
        </a:p>
      </dgm:t>
    </dgm:pt>
    <dgm:pt modelId="{FA45AD16-1515-074E-A796-256D979F0708}">
      <dgm:prSet phldrT="[Text]"/>
      <dgm:spPr/>
      <dgm:t>
        <a:bodyPr/>
        <a:lstStyle/>
        <a:p>
          <a:endParaRPr lang="en-GB"/>
        </a:p>
      </dgm:t>
    </dgm:pt>
    <dgm:pt modelId="{C1C2D70C-670B-F04D-B908-AC8EC63AF812}" type="parTrans" cxnId="{233FB77A-BCAA-CF40-BFD5-15F44D9834F6}">
      <dgm:prSet/>
      <dgm:spPr/>
      <dgm:t>
        <a:bodyPr/>
        <a:lstStyle/>
        <a:p>
          <a:endParaRPr lang="en-GB"/>
        </a:p>
      </dgm:t>
    </dgm:pt>
    <dgm:pt modelId="{277C040A-A619-2946-B506-8E6D2DAE558A}" type="sibTrans" cxnId="{233FB77A-BCAA-CF40-BFD5-15F44D9834F6}">
      <dgm:prSet/>
      <dgm:spPr/>
      <dgm:t>
        <a:bodyPr/>
        <a:lstStyle/>
        <a:p>
          <a:endParaRPr lang="en-GB"/>
        </a:p>
      </dgm:t>
    </dgm:pt>
    <dgm:pt modelId="{0D61391D-A75B-E14B-A313-329E4C2C2A45}" type="pres">
      <dgm:prSet presAssocID="{D8793510-B0CF-F541-85E9-EAC76FF0D034}" presName="Name0" presStyleCnt="0">
        <dgm:presLayoutVars>
          <dgm:chPref val="1"/>
          <dgm:dir/>
          <dgm:animOne val="branch"/>
          <dgm:animLvl val="lvl"/>
          <dgm:resizeHandles/>
        </dgm:presLayoutVars>
      </dgm:prSet>
      <dgm:spPr/>
    </dgm:pt>
    <dgm:pt modelId="{8054B2E2-9826-D340-A28C-61CB5B1A7F42}" type="pres">
      <dgm:prSet presAssocID="{EAA3A8D1-6C76-D24E-B4CB-4E5D77831237}" presName="vertOne" presStyleCnt="0"/>
      <dgm:spPr/>
    </dgm:pt>
    <dgm:pt modelId="{C4866180-32BF-1B4D-B4D4-299BA0BB3A46}" type="pres">
      <dgm:prSet presAssocID="{EAA3A8D1-6C76-D24E-B4CB-4E5D77831237}" presName="txOne" presStyleLbl="node0" presStyleIdx="0" presStyleCnt="2">
        <dgm:presLayoutVars>
          <dgm:chPref val="3"/>
        </dgm:presLayoutVars>
      </dgm:prSet>
      <dgm:spPr/>
    </dgm:pt>
    <dgm:pt modelId="{1EA13E0F-59FD-184D-A5B4-516CC38EC1D7}" type="pres">
      <dgm:prSet presAssocID="{EAA3A8D1-6C76-D24E-B4CB-4E5D77831237}" presName="parTransOne" presStyleCnt="0"/>
      <dgm:spPr/>
    </dgm:pt>
    <dgm:pt modelId="{C889E34D-AC06-0749-AAF8-D9A6AB450DD9}" type="pres">
      <dgm:prSet presAssocID="{EAA3A8D1-6C76-D24E-B4CB-4E5D77831237}" presName="horzOne" presStyleCnt="0"/>
      <dgm:spPr/>
    </dgm:pt>
    <dgm:pt modelId="{AAA2861E-107B-4A45-8A32-3483B02769C7}" type="pres">
      <dgm:prSet presAssocID="{21104DC8-E12A-8940-98EF-2E9B2335DF7D}" presName="vertTwo" presStyleCnt="0"/>
      <dgm:spPr/>
    </dgm:pt>
    <dgm:pt modelId="{833E51DC-ACD3-9E43-A480-A2950734D3FD}" type="pres">
      <dgm:prSet presAssocID="{21104DC8-E12A-8940-98EF-2E9B2335DF7D}" presName="txTwo" presStyleLbl="node2" presStyleIdx="0" presStyleCnt="3">
        <dgm:presLayoutVars>
          <dgm:chPref val="3"/>
        </dgm:presLayoutVars>
      </dgm:prSet>
      <dgm:spPr/>
    </dgm:pt>
    <dgm:pt modelId="{1EB5D47E-FDFE-1345-B7E8-959D46F48C3A}" type="pres">
      <dgm:prSet presAssocID="{21104DC8-E12A-8940-98EF-2E9B2335DF7D}" presName="horzTwo" presStyleCnt="0"/>
      <dgm:spPr/>
    </dgm:pt>
    <dgm:pt modelId="{180240F1-2B98-C641-B252-0C7068372D69}" type="pres">
      <dgm:prSet presAssocID="{1FD1E72D-31FA-6F4A-8D6B-5CCAAEA58A1B}" presName="sibSpaceTwo" presStyleCnt="0"/>
      <dgm:spPr/>
    </dgm:pt>
    <dgm:pt modelId="{9BC251DB-01D5-B845-8A81-6BBDB9231BBC}" type="pres">
      <dgm:prSet presAssocID="{AD4E7F18-4C79-DE48-871D-4546299ACDEA}" presName="vertTwo" presStyleCnt="0"/>
      <dgm:spPr/>
    </dgm:pt>
    <dgm:pt modelId="{02600332-6010-3C42-8DC5-6B8FD2AEA745}" type="pres">
      <dgm:prSet presAssocID="{AD4E7F18-4C79-DE48-871D-4546299ACDEA}" presName="txTwo" presStyleLbl="node2" presStyleIdx="1" presStyleCnt="3">
        <dgm:presLayoutVars>
          <dgm:chPref val="3"/>
        </dgm:presLayoutVars>
      </dgm:prSet>
      <dgm:spPr/>
    </dgm:pt>
    <dgm:pt modelId="{773F1AC6-A5DC-014A-B875-8658C8F11C8F}" type="pres">
      <dgm:prSet presAssocID="{AD4E7F18-4C79-DE48-871D-4546299ACDEA}" presName="horzTwo" presStyleCnt="0"/>
      <dgm:spPr/>
    </dgm:pt>
    <dgm:pt modelId="{60C55A88-1C75-AE46-976E-2EEFD2D04F06}" type="pres">
      <dgm:prSet presAssocID="{EC8BD419-764D-5945-8782-9E68FE4AE14C}" presName="sibSpaceOne" presStyleCnt="0"/>
      <dgm:spPr/>
    </dgm:pt>
    <dgm:pt modelId="{98F99256-BECD-FB41-9169-5DE588F6E3D4}" type="pres">
      <dgm:prSet presAssocID="{FA45AD16-1515-074E-A796-256D979F0708}" presName="vertOne" presStyleCnt="0"/>
      <dgm:spPr/>
    </dgm:pt>
    <dgm:pt modelId="{792BE1F1-A7A9-D743-93EE-3AB026174001}" type="pres">
      <dgm:prSet presAssocID="{FA45AD16-1515-074E-A796-256D979F0708}" presName="txOne" presStyleLbl="node0" presStyleIdx="1" presStyleCnt="2">
        <dgm:presLayoutVars>
          <dgm:chPref val="3"/>
        </dgm:presLayoutVars>
      </dgm:prSet>
      <dgm:spPr/>
    </dgm:pt>
    <dgm:pt modelId="{DA2682F0-5967-1845-8467-B5071E3A9E40}" type="pres">
      <dgm:prSet presAssocID="{FA45AD16-1515-074E-A796-256D979F0708}" presName="parTransOne" presStyleCnt="0"/>
      <dgm:spPr/>
    </dgm:pt>
    <dgm:pt modelId="{B1019657-CFE0-D940-BB52-79CB05BA9129}" type="pres">
      <dgm:prSet presAssocID="{FA45AD16-1515-074E-A796-256D979F0708}" presName="horzOne" presStyleCnt="0"/>
      <dgm:spPr/>
    </dgm:pt>
    <dgm:pt modelId="{3D3CAF0F-606D-0043-A4A0-A48488E31883}" type="pres">
      <dgm:prSet presAssocID="{C656B4F6-D23B-1E42-8BEF-7C23D835A72F}" presName="vertTwo" presStyleCnt="0"/>
      <dgm:spPr/>
    </dgm:pt>
    <dgm:pt modelId="{C76DFFE3-F8C6-5542-BAFF-72B9C528483E}" type="pres">
      <dgm:prSet presAssocID="{C656B4F6-D23B-1E42-8BEF-7C23D835A72F}" presName="txTwo" presStyleLbl="node2" presStyleIdx="2" presStyleCnt="3">
        <dgm:presLayoutVars>
          <dgm:chPref val="3"/>
        </dgm:presLayoutVars>
      </dgm:prSet>
      <dgm:spPr/>
    </dgm:pt>
    <dgm:pt modelId="{C32D2DB4-804A-8D42-9B16-1EE318B10C6F}" type="pres">
      <dgm:prSet presAssocID="{C656B4F6-D23B-1E42-8BEF-7C23D835A72F}" presName="horzTwo" presStyleCnt="0"/>
      <dgm:spPr/>
    </dgm:pt>
  </dgm:ptLst>
  <dgm:cxnLst>
    <dgm:cxn modelId="{36B03B01-1AEE-9F47-9540-7CDBCE4CDA8B}" srcId="{EAA3A8D1-6C76-D24E-B4CB-4E5D77831237}" destId="{AD4E7F18-4C79-DE48-871D-4546299ACDEA}" srcOrd="1" destOrd="0" parTransId="{CDA59C33-DBED-414B-9F38-A56B34234852}" sibTransId="{48A01E13-B3CB-EA43-B653-879401CF13C6}"/>
    <dgm:cxn modelId="{773A1B28-7ED5-B54A-A40A-D96DA0E3B66E}" type="presOf" srcId="{21104DC8-E12A-8940-98EF-2E9B2335DF7D}" destId="{833E51DC-ACD3-9E43-A480-A2950734D3FD}" srcOrd="0" destOrd="0" presId="urn:microsoft.com/office/officeart/2005/8/layout/hierarchy4"/>
    <dgm:cxn modelId="{27276235-1452-284B-83D0-F89E5F3B6F28}" srcId="{D8793510-B0CF-F541-85E9-EAC76FF0D034}" destId="{EAA3A8D1-6C76-D24E-B4CB-4E5D77831237}" srcOrd="0" destOrd="0" parTransId="{48F176DA-D874-B14C-A645-247BF91FC7C5}" sibTransId="{EC8BD419-764D-5945-8782-9E68FE4AE14C}"/>
    <dgm:cxn modelId="{E5312F49-3B19-5845-ADAD-32F232CB49CD}" type="presOf" srcId="{C656B4F6-D23B-1E42-8BEF-7C23D835A72F}" destId="{C76DFFE3-F8C6-5542-BAFF-72B9C528483E}" srcOrd="0" destOrd="0" presId="urn:microsoft.com/office/officeart/2005/8/layout/hierarchy4"/>
    <dgm:cxn modelId="{7DD7246A-17EC-664A-806D-87597417DDEA}" type="presOf" srcId="{FA45AD16-1515-074E-A796-256D979F0708}" destId="{792BE1F1-A7A9-D743-93EE-3AB026174001}" srcOrd="0" destOrd="0" presId="urn:microsoft.com/office/officeart/2005/8/layout/hierarchy4"/>
    <dgm:cxn modelId="{0BDE2C7A-7284-B743-9886-0D0D0DF27F0A}" type="presOf" srcId="{EAA3A8D1-6C76-D24E-B4CB-4E5D77831237}" destId="{C4866180-32BF-1B4D-B4D4-299BA0BB3A46}" srcOrd="0" destOrd="0" presId="urn:microsoft.com/office/officeart/2005/8/layout/hierarchy4"/>
    <dgm:cxn modelId="{233FB77A-BCAA-CF40-BFD5-15F44D9834F6}" srcId="{D8793510-B0CF-F541-85E9-EAC76FF0D034}" destId="{FA45AD16-1515-074E-A796-256D979F0708}" srcOrd="1" destOrd="0" parTransId="{C1C2D70C-670B-F04D-B908-AC8EC63AF812}" sibTransId="{277C040A-A619-2946-B506-8E6D2DAE558A}"/>
    <dgm:cxn modelId="{409CC381-2B6F-7545-9F19-598CA38BD8C3}" srcId="{FA45AD16-1515-074E-A796-256D979F0708}" destId="{C656B4F6-D23B-1E42-8BEF-7C23D835A72F}" srcOrd="0" destOrd="0" parTransId="{88476263-E6B8-AE41-8AF6-E4DEFD438B8D}" sibTransId="{A29EB1EC-9CD0-4748-9242-25B3DD6DFA31}"/>
    <dgm:cxn modelId="{D8D972E9-9674-FA44-8590-6DCA20A6BDC9}" srcId="{EAA3A8D1-6C76-D24E-B4CB-4E5D77831237}" destId="{21104DC8-E12A-8940-98EF-2E9B2335DF7D}" srcOrd="0" destOrd="0" parTransId="{D798D554-118C-A14B-AF45-1027B39A8F69}" sibTransId="{1FD1E72D-31FA-6F4A-8D6B-5CCAAEA58A1B}"/>
    <dgm:cxn modelId="{62B343EA-C468-E340-B2BC-E34867975E57}" type="presOf" srcId="{AD4E7F18-4C79-DE48-871D-4546299ACDEA}" destId="{02600332-6010-3C42-8DC5-6B8FD2AEA745}" srcOrd="0" destOrd="0" presId="urn:microsoft.com/office/officeart/2005/8/layout/hierarchy4"/>
    <dgm:cxn modelId="{963ED2F0-BFF7-4648-9628-8044A0122398}" type="presOf" srcId="{D8793510-B0CF-F541-85E9-EAC76FF0D034}" destId="{0D61391D-A75B-E14B-A313-329E4C2C2A45}" srcOrd="0" destOrd="0" presId="urn:microsoft.com/office/officeart/2005/8/layout/hierarchy4"/>
    <dgm:cxn modelId="{F14CBBB3-1954-494C-BD42-4759BA16F5A8}" type="presParOf" srcId="{0D61391D-A75B-E14B-A313-329E4C2C2A45}" destId="{8054B2E2-9826-D340-A28C-61CB5B1A7F42}" srcOrd="0" destOrd="0" presId="urn:microsoft.com/office/officeart/2005/8/layout/hierarchy4"/>
    <dgm:cxn modelId="{919C95B0-D53D-7E42-83DF-CC31B0C6B98A}" type="presParOf" srcId="{8054B2E2-9826-D340-A28C-61CB5B1A7F42}" destId="{C4866180-32BF-1B4D-B4D4-299BA0BB3A46}" srcOrd="0" destOrd="0" presId="urn:microsoft.com/office/officeart/2005/8/layout/hierarchy4"/>
    <dgm:cxn modelId="{3258A061-4B5F-6B48-8B93-B675583E5C73}" type="presParOf" srcId="{8054B2E2-9826-D340-A28C-61CB5B1A7F42}" destId="{1EA13E0F-59FD-184D-A5B4-516CC38EC1D7}" srcOrd="1" destOrd="0" presId="urn:microsoft.com/office/officeart/2005/8/layout/hierarchy4"/>
    <dgm:cxn modelId="{42FB5564-928C-3743-8713-FD3298BF0597}" type="presParOf" srcId="{8054B2E2-9826-D340-A28C-61CB5B1A7F42}" destId="{C889E34D-AC06-0749-AAF8-D9A6AB450DD9}" srcOrd="2" destOrd="0" presId="urn:microsoft.com/office/officeart/2005/8/layout/hierarchy4"/>
    <dgm:cxn modelId="{32CF56A4-654C-AF48-8928-BF87789E7F06}" type="presParOf" srcId="{C889E34D-AC06-0749-AAF8-D9A6AB450DD9}" destId="{AAA2861E-107B-4A45-8A32-3483B02769C7}" srcOrd="0" destOrd="0" presId="urn:microsoft.com/office/officeart/2005/8/layout/hierarchy4"/>
    <dgm:cxn modelId="{EA90A10D-FBA7-9B4C-832F-878E7EF16436}" type="presParOf" srcId="{AAA2861E-107B-4A45-8A32-3483B02769C7}" destId="{833E51DC-ACD3-9E43-A480-A2950734D3FD}" srcOrd="0" destOrd="0" presId="urn:microsoft.com/office/officeart/2005/8/layout/hierarchy4"/>
    <dgm:cxn modelId="{D632595E-1595-D543-92FE-7EDA03BEF572}" type="presParOf" srcId="{AAA2861E-107B-4A45-8A32-3483B02769C7}" destId="{1EB5D47E-FDFE-1345-B7E8-959D46F48C3A}" srcOrd="1" destOrd="0" presId="urn:microsoft.com/office/officeart/2005/8/layout/hierarchy4"/>
    <dgm:cxn modelId="{1232457D-963C-934F-A0DC-B31AE8E68D22}" type="presParOf" srcId="{C889E34D-AC06-0749-AAF8-D9A6AB450DD9}" destId="{180240F1-2B98-C641-B252-0C7068372D69}" srcOrd="1" destOrd="0" presId="urn:microsoft.com/office/officeart/2005/8/layout/hierarchy4"/>
    <dgm:cxn modelId="{9CBFE3A2-DD18-E147-9C45-A84E77757888}" type="presParOf" srcId="{C889E34D-AC06-0749-AAF8-D9A6AB450DD9}" destId="{9BC251DB-01D5-B845-8A81-6BBDB9231BBC}" srcOrd="2" destOrd="0" presId="urn:microsoft.com/office/officeart/2005/8/layout/hierarchy4"/>
    <dgm:cxn modelId="{6282C621-2596-0C4B-B5DD-C7B85A0E76A5}" type="presParOf" srcId="{9BC251DB-01D5-B845-8A81-6BBDB9231BBC}" destId="{02600332-6010-3C42-8DC5-6B8FD2AEA745}" srcOrd="0" destOrd="0" presId="urn:microsoft.com/office/officeart/2005/8/layout/hierarchy4"/>
    <dgm:cxn modelId="{B0E6DE0C-6775-FD41-8B67-6D5A998A42C2}" type="presParOf" srcId="{9BC251DB-01D5-B845-8A81-6BBDB9231BBC}" destId="{773F1AC6-A5DC-014A-B875-8658C8F11C8F}" srcOrd="1" destOrd="0" presId="urn:microsoft.com/office/officeart/2005/8/layout/hierarchy4"/>
    <dgm:cxn modelId="{0391B0AF-3E5E-7444-936E-76015C3C2FB1}" type="presParOf" srcId="{0D61391D-A75B-E14B-A313-329E4C2C2A45}" destId="{60C55A88-1C75-AE46-976E-2EEFD2D04F06}" srcOrd="1" destOrd="0" presId="urn:microsoft.com/office/officeart/2005/8/layout/hierarchy4"/>
    <dgm:cxn modelId="{3CA0CDD9-B307-7448-9B9B-06C0F192ECA3}" type="presParOf" srcId="{0D61391D-A75B-E14B-A313-329E4C2C2A45}" destId="{98F99256-BECD-FB41-9169-5DE588F6E3D4}" srcOrd="2" destOrd="0" presId="urn:microsoft.com/office/officeart/2005/8/layout/hierarchy4"/>
    <dgm:cxn modelId="{8DC34D88-7076-B041-B38F-7895D5041025}" type="presParOf" srcId="{98F99256-BECD-FB41-9169-5DE588F6E3D4}" destId="{792BE1F1-A7A9-D743-93EE-3AB026174001}" srcOrd="0" destOrd="0" presId="urn:microsoft.com/office/officeart/2005/8/layout/hierarchy4"/>
    <dgm:cxn modelId="{349E87D7-1619-A24A-8F31-BE47EE38DC61}" type="presParOf" srcId="{98F99256-BECD-FB41-9169-5DE588F6E3D4}" destId="{DA2682F0-5967-1845-8467-B5071E3A9E40}" srcOrd="1" destOrd="0" presId="urn:microsoft.com/office/officeart/2005/8/layout/hierarchy4"/>
    <dgm:cxn modelId="{449CE782-D18C-9042-A601-38DA06D19A7F}" type="presParOf" srcId="{98F99256-BECD-FB41-9169-5DE588F6E3D4}" destId="{B1019657-CFE0-D940-BB52-79CB05BA9129}" srcOrd="2" destOrd="0" presId="urn:microsoft.com/office/officeart/2005/8/layout/hierarchy4"/>
    <dgm:cxn modelId="{0DB18EA9-417D-E14A-B8DC-FA52743B03C9}" type="presParOf" srcId="{B1019657-CFE0-D940-BB52-79CB05BA9129}" destId="{3D3CAF0F-606D-0043-A4A0-A48488E31883}" srcOrd="0" destOrd="0" presId="urn:microsoft.com/office/officeart/2005/8/layout/hierarchy4"/>
    <dgm:cxn modelId="{5109D843-7EFD-1B45-B7A4-CBD37C111311}" type="presParOf" srcId="{3D3CAF0F-606D-0043-A4A0-A48488E31883}" destId="{C76DFFE3-F8C6-5542-BAFF-72B9C528483E}" srcOrd="0" destOrd="0" presId="urn:microsoft.com/office/officeart/2005/8/layout/hierarchy4"/>
    <dgm:cxn modelId="{E5B1E162-70C2-2D4D-A545-08FC12910D39}" type="presParOf" srcId="{3D3CAF0F-606D-0043-A4A0-A48488E31883}" destId="{C32D2DB4-804A-8D42-9B16-1EE318B10C6F}"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793510-B0CF-F541-85E9-EAC76FF0D034}" type="doc">
      <dgm:prSet loTypeId="urn:microsoft.com/office/officeart/2005/8/layout/hierarchy4" loCatId="" qsTypeId="urn:microsoft.com/office/officeart/2005/8/quickstyle/simple1" qsCatId="simple" csTypeId="urn:microsoft.com/office/officeart/2005/8/colors/accent6_1" csCatId="accent6" phldr="1"/>
      <dgm:spPr/>
      <dgm:t>
        <a:bodyPr/>
        <a:lstStyle/>
        <a:p>
          <a:endParaRPr lang="en-GB"/>
        </a:p>
      </dgm:t>
    </dgm:pt>
    <dgm:pt modelId="{EAA3A8D1-6C76-D24E-B4CB-4E5D77831237}">
      <dgm:prSet phldrT="[Text]" custT="1"/>
      <dgm:spPr/>
      <dgm: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400" b="1" kern="1200" dirty="0">
              <a:solidFill>
                <a:schemeClr val="tx1"/>
              </a:solidFill>
              <a:latin typeface="Open Sauce Light"/>
              <a:ea typeface="+mn-ea"/>
              <a:cs typeface="+mn-cs"/>
            </a:rPr>
            <a:t>FCC Conditioning Centres</a:t>
          </a:r>
        </a:p>
      </dgm:t>
    </dgm:pt>
    <dgm:pt modelId="{48F176DA-D874-B14C-A645-247BF91FC7C5}" type="parTrans" cxnId="{27276235-1452-284B-83D0-F89E5F3B6F28}">
      <dgm:prSet/>
      <dgm:spPr/>
      <dgm:t>
        <a:bodyPr/>
        <a:lstStyle/>
        <a:p>
          <a:endParaRPr lang="en-GB"/>
        </a:p>
      </dgm:t>
    </dgm:pt>
    <dgm:pt modelId="{EC8BD419-764D-5945-8782-9E68FE4AE14C}" type="sibTrans" cxnId="{27276235-1452-284B-83D0-F89E5F3B6F28}">
      <dgm:prSet/>
      <dgm:spPr/>
      <dgm:t>
        <a:bodyPr/>
        <a:lstStyle/>
        <a:p>
          <a:endParaRPr lang="en-GB"/>
        </a:p>
      </dgm:t>
    </dgm:pt>
    <dgm:pt modelId="{21104DC8-E12A-8940-98EF-2E9B2335DF7D}">
      <dgm:prSet phldrT="[Text]" custT="1"/>
      <dgm:spPr/>
      <dgm: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a:solidFill>
                <a:prstClr val="black"/>
              </a:solidFill>
              <a:latin typeface="Open Sauce Light"/>
              <a:ea typeface="+mn-ea"/>
              <a:cs typeface="+mn-cs"/>
            </a:rPr>
            <a:t>IPPT in your community</a:t>
          </a:r>
        </a:p>
      </dgm:t>
    </dgm:pt>
    <dgm:pt modelId="{D798D554-118C-A14B-AF45-1027B39A8F69}" type="parTrans" cxnId="{D8D972E9-9674-FA44-8590-6DCA20A6BDC9}">
      <dgm:prSet/>
      <dgm:spPr/>
      <dgm:t>
        <a:bodyPr/>
        <a:lstStyle/>
        <a:p>
          <a:endParaRPr lang="en-GB"/>
        </a:p>
      </dgm:t>
    </dgm:pt>
    <dgm:pt modelId="{1FD1E72D-31FA-6F4A-8D6B-5CCAAEA58A1B}" type="sibTrans" cxnId="{D8D972E9-9674-FA44-8590-6DCA20A6BDC9}">
      <dgm:prSet/>
      <dgm:spPr/>
      <dgm:t>
        <a:bodyPr/>
        <a:lstStyle/>
        <a:p>
          <a:endParaRPr lang="en-GB"/>
        </a:p>
      </dgm:t>
    </dgm:pt>
    <dgm:pt modelId="{97C394C1-AC27-6545-9791-6A2EA950BB0C}">
      <dgm:prSet phldrT="[Text]" custT="1"/>
      <dgm:spPr/>
      <dgm:t>
        <a:bodyPr/>
        <a:lstStyle/>
        <a:p>
          <a:r>
            <a:rPr lang="en-GB" sz="6500" kern="1200" dirty="0"/>
            <a:t> </a:t>
          </a:r>
          <a:r>
            <a:rPr lang="en-GB" sz="4400" b="1" kern="1200" dirty="0" err="1">
              <a:solidFill>
                <a:prstClr val="black"/>
              </a:solidFill>
              <a:latin typeface="Open Sauce Light"/>
              <a:ea typeface="+mn-ea"/>
              <a:cs typeface="+mn-cs"/>
            </a:rPr>
            <a:t>Gyms@SG</a:t>
          </a:r>
          <a:endParaRPr lang="en-GB" sz="4400" b="1" kern="1200" dirty="0">
            <a:solidFill>
              <a:prstClr val="black"/>
            </a:solidFill>
            <a:latin typeface="Open Sauce Light"/>
            <a:ea typeface="+mn-ea"/>
            <a:cs typeface="+mn-cs"/>
          </a:endParaRPr>
        </a:p>
      </dgm:t>
    </dgm:pt>
    <dgm:pt modelId="{1BB903BA-83ED-7D4C-9851-E3AB10A08A9E}" type="parTrans" cxnId="{75D67BB0-D248-6F4A-A38E-BE81E9069783}">
      <dgm:prSet/>
      <dgm:spPr/>
      <dgm:t>
        <a:bodyPr/>
        <a:lstStyle/>
        <a:p>
          <a:endParaRPr lang="en-GB"/>
        </a:p>
      </dgm:t>
    </dgm:pt>
    <dgm:pt modelId="{B42D02A6-C9D4-CF4A-B2F4-72C000EEDA0F}" type="sibTrans" cxnId="{75D67BB0-D248-6F4A-A38E-BE81E9069783}">
      <dgm:prSet/>
      <dgm:spPr/>
      <dgm:t>
        <a:bodyPr/>
        <a:lstStyle/>
        <a:p>
          <a:endParaRPr lang="en-GB"/>
        </a:p>
      </dgm:t>
    </dgm:pt>
    <dgm:pt modelId="{8C727B04-6B72-7248-A7BB-E5B7760EEABB}">
      <dgm:prSet phldrT="[Text]" custT="1"/>
      <dgm:spPr/>
      <dgm: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err="1">
              <a:solidFill>
                <a:prstClr val="black"/>
              </a:solidFill>
              <a:latin typeface="Open Sauce Light"/>
              <a:ea typeface="+mn-ea"/>
              <a:cs typeface="+mn-cs"/>
            </a:rPr>
            <a:t>ExRx.net</a:t>
          </a:r>
          <a:endParaRPr lang="en-GB" sz="4400" b="1" kern="1200" dirty="0">
            <a:solidFill>
              <a:prstClr val="black"/>
            </a:solidFill>
            <a:latin typeface="Open Sauce Light"/>
            <a:ea typeface="+mn-ea"/>
            <a:cs typeface="+mn-cs"/>
          </a:endParaRPr>
        </a:p>
      </dgm:t>
    </dgm:pt>
    <dgm:pt modelId="{B8CFEBFA-4EAE-4E4E-B439-00142C6A228D}" type="parTrans" cxnId="{5230E6D1-4666-F343-93F6-D3822EEF730B}">
      <dgm:prSet/>
      <dgm:spPr/>
      <dgm:t>
        <a:bodyPr/>
        <a:lstStyle/>
        <a:p>
          <a:endParaRPr lang="en-GB"/>
        </a:p>
      </dgm:t>
    </dgm:pt>
    <dgm:pt modelId="{2B0FF9AD-604C-7341-95AF-D07966EA68ED}" type="sibTrans" cxnId="{5230E6D1-4666-F343-93F6-D3822EEF730B}">
      <dgm:prSet/>
      <dgm:spPr/>
      <dgm:t>
        <a:bodyPr/>
        <a:lstStyle/>
        <a:p>
          <a:endParaRPr lang="en-GB"/>
        </a:p>
      </dgm:t>
    </dgm:pt>
    <dgm:pt modelId="{D6A81407-E04A-5446-89B1-1C42922A307F}">
      <dgm:prSet phldrT="[Text]" custT="1"/>
      <dgm:spPr/>
      <dgm: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a:solidFill>
                <a:prstClr val="black"/>
              </a:solidFill>
              <a:latin typeface="Open Sauce Light"/>
              <a:ea typeface="+mn-ea"/>
              <a:cs typeface="+mn-cs"/>
            </a:rPr>
            <a:t>IPPT scoring chart</a:t>
          </a:r>
        </a:p>
      </dgm:t>
    </dgm:pt>
    <dgm:pt modelId="{1DEA9400-7255-714F-9462-7D1BEA95FCBC}" type="parTrans" cxnId="{BAB2B17F-C6C9-2941-B694-852C991B668F}">
      <dgm:prSet/>
      <dgm:spPr/>
      <dgm:t>
        <a:bodyPr/>
        <a:lstStyle/>
        <a:p>
          <a:endParaRPr lang="en-GB"/>
        </a:p>
      </dgm:t>
    </dgm:pt>
    <dgm:pt modelId="{A298CC46-E840-BB44-8D71-C46DACB42650}" type="sibTrans" cxnId="{BAB2B17F-C6C9-2941-B694-852C991B668F}">
      <dgm:prSet/>
      <dgm:spPr/>
      <dgm:t>
        <a:bodyPr/>
        <a:lstStyle/>
        <a:p>
          <a:endParaRPr lang="en-GB"/>
        </a:p>
      </dgm:t>
    </dgm:pt>
    <dgm:pt modelId="{0D61391D-A75B-E14B-A313-329E4C2C2A45}" type="pres">
      <dgm:prSet presAssocID="{D8793510-B0CF-F541-85E9-EAC76FF0D034}" presName="Name0" presStyleCnt="0">
        <dgm:presLayoutVars>
          <dgm:chPref val="1"/>
          <dgm:dir/>
          <dgm:animOne val="branch"/>
          <dgm:animLvl val="lvl"/>
          <dgm:resizeHandles/>
        </dgm:presLayoutVars>
      </dgm:prSet>
      <dgm:spPr/>
    </dgm:pt>
    <dgm:pt modelId="{8054B2E2-9826-D340-A28C-61CB5B1A7F42}" type="pres">
      <dgm:prSet presAssocID="{EAA3A8D1-6C76-D24E-B4CB-4E5D77831237}" presName="vertOne" presStyleCnt="0"/>
      <dgm:spPr/>
    </dgm:pt>
    <dgm:pt modelId="{C4866180-32BF-1B4D-B4D4-299BA0BB3A46}" type="pres">
      <dgm:prSet presAssocID="{EAA3A8D1-6C76-D24E-B4CB-4E5D77831237}" presName="txOne" presStyleLbl="node0" presStyleIdx="0" presStyleCnt="2">
        <dgm:presLayoutVars>
          <dgm:chPref val="3"/>
        </dgm:presLayoutVars>
      </dgm:prSet>
      <dgm:spPr/>
    </dgm:pt>
    <dgm:pt modelId="{89296A37-E1CA-C64A-88A0-AC4A75ED1BCA}" type="pres">
      <dgm:prSet presAssocID="{EAA3A8D1-6C76-D24E-B4CB-4E5D77831237}" presName="parTransOne" presStyleCnt="0"/>
      <dgm:spPr/>
    </dgm:pt>
    <dgm:pt modelId="{C889E34D-AC06-0749-AAF8-D9A6AB450DD9}" type="pres">
      <dgm:prSet presAssocID="{EAA3A8D1-6C76-D24E-B4CB-4E5D77831237}" presName="horzOne" presStyleCnt="0"/>
      <dgm:spPr/>
    </dgm:pt>
    <dgm:pt modelId="{8D8E13C4-A22F-024A-9375-55B625C52B56}" type="pres">
      <dgm:prSet presAssocID="{21104DC8-E12A-8940-98EF-2E9B2335DF7D}" presName="vertTwo" presStyleCnt="0"/>
      <dgm:spPr/>
    </dgm:pt>
    <dgm:pt modelId="{9D576135-4444-1949-BAAE-F519EEEF450A}" type="pres">
      <dgm:prSet presAssocID="{21104DC8-E12A-8940-98EF-2E9B2335DF7D}" presName="txTwo" presStyleLbl="node2" presStyleIdx="0" presStyleCnt="2">
        <dgm:presLayoutVars>
          <dgm:chPref val="3"/>
        </dgm:presLayoutVars>
      </dgm:prSet>
      <dgm:spPr/>
    </dgm:pt>
    <dgm:pt modelId="{2E4E9A00-742F-9C4A-B1F6-A8C9DC283248}" type="pres">
      <dgm:prSet presAssocID="{21104DC8-E12A-8940-98EF-2E9B2335DF7D}" presName="parTransTwo" presStyleCnt="0"/>
      <dgm:spPr/>
    </dgm:pt>
    <dgm:pt modelId="{6E78B2E5-449E-4444-A507-62BFB65FCED0}" type="pres">
      <dgm:prSet presAssocID="{21104DC8-E12A-8940-98EF-2E9B2335DF7D}" presName="horzTwo" presStyleCnt="0"/>
      <dgm:spPr/>
    </dgm:pt>
    <dgm:pt modelId="{3FB5D0B0-275E-A248-8C81-E457EA497B14}" type="pres">
      <dgm:prSet presAssocID="{97C394C1-AC27-6545-9791-6A2EA950BB0C}" presName="vertThree" presStyleCnt="0"/>
      <dgm:spPr/>
    </dgm:pt>
    <dgm:pt modelId="{BE7D29B1-5659-2C41-853D-DF28CBA60AC0}" type="pres">
      <dgm:prSet presAssocID="{97C394C1-AC27-6545-9791-6A2EA950BB0C}" presName="txThree" presStyleLbl="node3" presStyleIdx="0" presStyleCnt="1">
        <dgm:presLayoutVars>
          <dgm:chPref val="3"/>
        </dgm:presLayoutVars>
      </dgm:prSet>
      <dgm:spPr/>
    </dgm:pt>
    <dgm:pt modelId="{E3507D10-D28B-2145-A9D3-89A42685D2C0}" type="pres">
      <dgm:prSet presAssocID="{97C394C1-AC27-6545-9791-6A2EA950BB0C}" presName="horzThree" presStyleCnt="0"/>
      <dgm:spPr/>
    </dgm:pt>
    <dgm:pt modelId="{6631F61C-C733-9443-8CAE-1F919087310C}" type="pres">
      <dgm:prSet presAssocID="{EC8BD419-764D-5945-8782-9E68FE4AE14C}" presName="sibSpaceOne" presStyleCnt="0"/>
      <dgm:spPr/>
    </dgm:pt>
    <dgm:pt modelId="{9A7341AC-9A7E-AE43-9A21-F3B241B787BE}" type="pres">
      <dgm:prSet presAssocID="{8C727B04-6B72-7248-A7BB-E5B7760EEABB}" presName="vertOne" presStyleCnt="0"/>
      <dgm:spPr/>
    </dgm:pt>
    <dgm:pt modelId="{D9CDAC81-16BF-A544-B025-47C8FB4BBA96}" type="pres">
      <dgm:prSet presAssocID="{8C727B04-6B72-7248-A7BB-E5B7760EEABB}" presName="txOne" presStyleLbl="node0" presStyleIdx="1" presStyleCnt="2">
        <dgm:presLayoutVars>
          <dgm:chPref val="3"/>
        </dgm:presLayoutVars>
      </dgm:prSet>
      <dgm:spPr/>
    </dgm:pt>
    <dgm:pt modelId="{8FFB50FA-19D7-D944-9E1F-B27C09BE6449}" type="pres">
      <dgm:prSet presAssocID="{8C727B04-6B72-7248-A7BB-E5B7760EEABB}" presName="parTransOne" presStyleCnt="0"/>
      <dgm:spPr/>
    </dgm:pt>
    <dgm:pt modelId="{3D4EBE41-2E3D-0345-8E41-D997047549C3}" type="pres">
      <dgm:prSet presAssocID="{8C727B04-6B72-7248-A7BB-E5B7760EEABB}" presName="horzOne" presStyleCnt="0"/>
      <dgm:spPr/>
    </dgm:pt>
    <dgm:pt modelId="{E0C6C521-1C1E-8346-BFA6-B9259E38F542}" type="pres">
      <dgm:prSet presAssocID="{D6A81407-E04A-5446-89B1-1C42922A307F}" presName="vertTwo" presStyleCnt="0"/>
      <dgm:spPr/>
    </dgm:pt>
    <dgm:pt modelId="{7A1EA329-ACEF-CD46-ACB0-CED476ABF626}" type="pres">
      <dgm:prSet presAssocID="{D6A81407-E04A-5446-89B1-1C42922A307F}" presName="txTwo" presStyleLbl="node2" presStyleIdx="1" presStyleCnt="2">
        <dgm:presLayoutVars>
          <dgm:chPref val="3"/>
        </dgm:presLayoutVars>
      </dgm:prSet>
      <dgm:spPr/>
    </dgm:pt>
    <dgm:pt modelId="{C1B635E6-17FB-7F48-9769-FA20445051E1}" type="pres">
      <dgm:prSet presAssocID="{D6A81407-E04A-5446-89B1-1C42922A307F}" presName="horzTwo" presStyleCnt="0"/>
      <dgm:spPr/>
    </dgm:pt>
  </dgm:ptLst>
  <dgm:cxnLst>
    <dgm:cxn modelId="{27276235-1452-284B-83D0-F89E5F3B6F28}" srcId="{D8793510-B0CF-F541-85E9-EAC76FF0D034}" destId="{EAA3A8D1-6C76-D24E-B4CB-4E5D77831237}" srcOrd="0" destOrd="0" parTransId="{48F176DA-D874-B14C-A645-247BF91FC7C5}" sibTransId="{EC8BD419-764D-5945-8782-9E68FE4AE14C}"/>
    <dgm:cxn modelId="{DB78B858-831C-E542-BAB2-4A17D4EC4019}" type="presOf" srcId="{D6A81407-E04A-5446-89B1-1C42922A307F}" destId="{7A1EA329-ACEF-CD46-ACB0-CED476ABF626}" srcOrd="0" destOrd="0" presId="urn:microsoft.com/office/officeart/2005/8/layout/hierarchy4"/>
    <dgm:cxn modelId="{4ABAEC5C-68DD-CF40-A33A-055B80274558}" type="presOf" srcId="{21104DC8-E12A-8940-98EF-2E9B2335DF7D}" destId="{9D576135-4444-1949-BAAE-F519EEEF450A}" srcOrd="0" destOrd="0" presId="urn:microsoft.com/office/officeart/2005/8/layout/hierarchy4"/>
    <dgm:cxn modelId="{AD65CB6D-42DE-E24A-9934-B132ED13EDA7}" type="presOf" srcId="{8C727B04-6B72-7248-A7BB-E5B7760EEABB}" destId="{D9CDAC81-16BF-A544-B025-47C8FB4BBA96}" srcOrd="0" destOrd="0" presId="urn:microsoft.com/office/officeart/2005/8/layout/hierarchy4"/>
    <dgm:cxn modelId="{0BDE2C7A-7284-B743-9886-0D0D0DF27F0A}" type="presOf" srcId="{EAA3A8D1-6C76-D24E-B4CB-4E5D77831237}" destId="{C4866180-32BF-1B4D-B4D4-299BA0BB3A46}" srcOrd="0" destOrd="0" presId="urn:microsoft.com/office/officeart/2005/8/layout/hierarchy4"/>
    <dgm:cxn modelId="{BAB2B17F-C6C9-2941-B694-852C991B668F}" srcId="{8C727B04-6B72-7248-A7BB-E5B7760EEABB}" destId="{D6A81407-E04A-5446-89B1-1C42922A307F}" srcOrd="0" destOrd="0" parTransId="{1DEA9400-7255-714F-9462-7D1BEA95FCBC}" sibTransId="{A298CC46-E840-BB44-8D71-C46DACB42650}"/>
    <dgm:cxn modelId="{31DA39A8-1164-9A4F-87EC-7D75FE65F929}" type="presOf" srcId="{97C394C1-AC27-6545-9791-6A2EA950BB0C}" destId="{BE7D29B1-5659-2C41-853D-DF28CBA60AC0}" srcOrd="0" destOrd="0" presId="urn:microsoft.com/office/officeart/2005/8/layout/hierarchy4"/>
    <dgm:cxn modelId="{75D67BB0-D248-6F4A-A38E-BE81E9069783}" srcId="{21104DC8-E12A-8940-98EF-2E9B2335DF7D}" destId="{97C394C1-AC27-6545-9791-6A2EA950BB0C}" srcOrd="0" destOrd="0" parTransId="{1BB903BA-83ED-7D4C-9851-E3AB10A08A9E}" sibTransId="{B42D02A6-C9D4-CF4A-B2F4-72C000EEDA0F}"/>
    <dgm:cxn modelId="{5230E6D1-4666-F343-93F6-D3822EEF730B}" srcId="{D8793510-B0CF-F541-85E9-EAC76FF0D034}" destId="{8C727B04-6B72-7248-A7BB-E5B7760EEABB}" srcOrd="1" destOrd="0" parTransId="{B8CFEBFA-4EAE-4E4E-B439-00142C6A228D}" sibTransId="{2B0FF9AD-604C-7341-95AF-D07966EA68ED}"/>
    <dgm:cxn modelId="{D8D972E9-9674-FA44-8590-6DCA20A6BDC9}" srcId="{EAA3A8D1-6C76-D24E-B4CB-4E5D77831237}" destId="{21104DC8-E12A-8940-98EF-2E9B2335DF7D}" srcOrd="0" destOrd="0" parTransId="{D798D554-118C-A14B-AF45-1027B39A8F69}" sibTransId="{1FD1E72D-31FA-6F4A-8D6B-5CCAAEA58A1B}"/>
    <dgm:cxn modelId="{963ED2F0-BFF7-4648-9628-8044A0122398}" type="presOf" srcId="{D8793510-B0CF-F541-85E9-EAC76FF0D034}" destId="{0D61391D-A75B-E14B-A313-329E4C2C2A45}" srcOrd="0" destOrd="0" presId="urn:microsoft.com/office/officeart/2005/8/layout/hierarchy4"/>
    <dgm:cxn modelId="{F14CBBB3-1954-494C-BD42-4759BA16F5A8}" type="presParOf" srcId="{0D61391D-A75B-E14B-A313-329E4C2C2A45}" destId="{8054B2E2-9826-D340-A28C-61CB5B1A7F42}" srcOrd="0" destOrd="0" presId="urn:microsoft.com/office/officeart/2005/8/layout/hierarchy4"/>
    <dgm:cxn modelId="{919C95B0-D53D-7E42-83DF-CC31B0C6B98A}" type="presParOf" srcId="{8054B2E2-9826-D340-A28C-61CB5B1A7F42}" destId="{C4866180-32BF-1B4D-B4D4-299BA0BB3A46}" srcOrd="0" destOrd="0" presId="urn:microsoft.com/office/officeart/2005/8/layout/hierarchy4"/>
    <dgm:cxn modelId="{B21AD1CE-E979-D447-8D66-445D96786104}" type="presParOf" srcId="{8054B2E2-9826-D340-A28C-61CB5B1A7F42}" destId="{89296A37-E1CA-C64A-88A0-AC4A75ED1BCA}" srcOrd="1" destOrd="0" presId="urn:microsoft.com/office/officeart/2005/8/layout/hierarchy4"/>
    <dgm:cxn modelId="{42FB5564-928C-3743-8713-FD3298BF0597}" type="presParOf" srcId="{8054B2E2-9826-D340-A28C-61CB5B1A7F42}" destId="{C889E34D-AC06-0749-AAF8-D9A6AB450DD9}" srcOrd="2" destOrd="0" presId="urn:microsoft.com/office/officeart/2005/8/layout/hierarchy4"/>
    <dgm:cxn modelId="{F0132F4C-A437-9B4B-91BD-00123DAE02BD}" type="presParOf" srcId="{C889E34D-AC06-0749-AAF8-D9A6AB450DD9}" destId="{8D8E13C4-A22F-024A-9375-55B625C52B56}" srcOrd="0" destOrd="0" presId="urn:microsoft.com/office/officeart/2005/8/layout/hierarchy4"/>
    <dgm:cxn modelId="{13DCC8BA-57CF-8844-B5CA-E0334E1F8013}" type="presParOf" srcId="{8D8E13C4-A22F-024A-9375-55B625C52B56}" destId="{9D576135-4444-1949-BAAE-F519EEEF450A}" srcOrd="0" destOrd="0" presId="urn:microsoft.com/office/officeart/2005/8/layout/hierarchy4"/>
    <dgm:cxn modelId="{972D53C6-6C7F-4B49-95BF-33195BB7D87D}" type="presParOf" srcId="{8D8E13C4-A22F-024A-9375-55B625C52B56}" destId="{2E4E9A00-742F-9C4A-B1F6-A8C9DC283248}" srcOrd="1" destOrd="0" presId="urn:microsoft.com/office/officeart/2005/8/layout/hierarchy4"/>
    <dgm:cxn modelId="{EB283D1B-C66B-EB47-86F5-8122FC9920C2}" type="presParOf" srcId="{8D8E13C4-A22F-024A-9375-55B625C52B56}" destId="{6E78B2E5-449E-4444-A507-62BFB65FCED0}" srcOrd="2" destOrd="0" presId="urn:microsoft.com/office/officeart/2005/8/layout/hierarchy4"/>
    <dgm:cxn modelId="{392DD055-AA85-554D-BCAD-3437BB82B661}" type="presParOf" srcId="{6E78B2E5-449E-4444-A507-62BFB65FCED0}" destId="{3FB5D0B0-275E-A248-8C81-E457EA497B14}" srcOrd="0" destOrd="0" presId="urn:microsoft.com/office/officeart/2005/8/layout/hierarchy4"/>
    <dgm:cxn modelId="{2433B390-371E-474D-8639-C914696CA75B}" type="presParOf" srcId="{3FB5D0B0-275E-A248-8C81-E457EA497B14}" destId="{BE7D29B1-5659-2C41-853D-DF28CBA60AC0}" srcOrd="0" destOrd="0" presId="urn:microsoft.com/office/officeart/2005/8/layout/hierarchy4"/>
    <dgm:cxn modelId="{394531B2-1165-F64C-B77E-6DA62E85934B}" type="presParOf" srcId="{3FB5D0B0-275E-A248-8C81-E457EA497B14}" destId="{E3507D10-D28B-2145-A9D3-89A42685D2C0}" srcOrd="1" destOrd="0" presId="urn:microsoft.com/office/officeart/2005/8/layout/hierarchy4"/>
    <dgm:cxn modelId="{2161FB75-CA47-DA46-8096-6D0B29D771E5}" type="presParOf" srcId="{0D61391D-A75B-E14B-A313-329E4C2C2A45}" destId="{6631F61C-C733-9443-8CAE-1F919087310C}" srcOrd="1" destOrd="0" presId="urn:microsoft.com/office/officeart/2005/8/layout/hierarchy4"/>
    <dgm:cxn modelId="{347C1221-0D9D-154C-AE08-4D4D5C2648DB}" type="presParOf" srcId="{0D61391D-A75B-E14B-A313-329E4C2C2A45}" destId="{9A7341AC-9A7E-AE43-9A21-F3B241B787BE}" srcOrd="2" destOrd="0" presId="urn:microsoft.com/office/officeart/2005/8/layout/hierarchy4"/>
    <dgm:cxn modelId="{2CFA6D7A-7919-094F-AF71-F4FD91960FD0}" type="presParOf" srcId="{9A7341AC-9A7E-AE43-9A21-F3B241B787BE}" destId="{D9CDAC81-16BF-A544-B025-47C8FB4BBA96}" srcOrd="0" destOrd="0" presId="urn:microsoft.com/office/officeart/2005/8/layout/hierarchy4"/>
    <dgm:cxn modelId="{5B5FDCBF-C00D-874F-8C60-101700C15AAF}" type="presParOf" srcId="{9A7341AC-9A7E-AE43-9A21-F3B241B787BE}" destId="{8FFB50FA-19D7-D944-9E1F-B27C09BE6449}" srcOrd="1" destOrd="0" presId="urn:microsoft.com/office/officeart/2005/8/layout/hierarchy4"/>
    <dgm:cxn modelId="{80EBFA82-6857-8B48-9457-566811C7DD09}" type="presParOf" srcId="{9A7341AC-9A7E-AE43-9A21-F3B241B787BE}" destId="{3D4EBE41-2E3D-0345-8E41-D997047549C3}" srcOrd="2" destOrd="0" presId="urn:microsoft.com/office/officeart/2005/8/layout/hierarchy4"/>
    <dgm:cxn modelId="{9C75EC0C-A017-1A4D-8892-C36A2E961A9F}" type="presParOf" srcId="{3D4EBE41-2E3D-0345-8E41-D997047549C3}" destId="{E0C6C521-1C1E-8346-BFA6-B9259E38F542}" srcOrd="0" destOrd="0" presId="urn:microsoft.com/office/officeart/2005/8/layout/hierarchy4"/>
    <dgm:cxn modelId="{668E59C9-3325-F143-B65B-D94FAB2BA1B6}" type="presParOf" srcId="{E0C6C521-1C1E-8346-BFA6-B9259E38F542}" destId="{7A1EA329-ACEF-CD46-ACB0-CED476ABF626}" srcOrd="0" destOrd="0" presId="urn:microsoft.com/office/officeart/2005/8/layout/hierarchy4"/>
    <dgm:cxn modelId="{F0854EC7-2B0A-5748-A8E1-FCE7A5013C1F}" type="presParOf" srcId="{E0C6C521-1C1E-8346-BFA6-B9259E38F542}" destId="{C1B635E6-17FB-7F48-9769-FA20445051E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66180-32BF-1B4D-B4D4-299BA0BB3A46}">
      <dsp:nvSpPr>
        <dsp:cNvPr id="0" name=""/>
        <dsp:cNvSpPr/>
      </dsp:nvSpPr>
      <dsp:spPr>
        <a:xfrm>
          <a:off x="7494" y="1238"/>
          <a:ext cx="7883991" cy="257978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83053" y="76797"/>
        <a:ext cx="7732873" cy="2428668"/>
      </dsp:txXfrm>
    </dsp:sp>
    <dsp:sp modelId="{833E51DC-ACD3-9E43-A480-A2950734D3FD}">
      <dsp:nvSpPr>
        <dsp:cNvPr id="0" name=""/>
        <dsp:cNvSpPr/>
      </dsp:nvSpPr>
      <dsp:spPr>
        <a:xfrm>
          <a:off x="7494" y="2905374"/>
          <a:ext cx="3783105" cy="257978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83053" y="2980933"/>
        <a:ext cx="3631987" cy="2428668"/>
      </dsp:txXfrm>
    </dsp:sp>
    <dsp:sp modelId="{02600332-6010-3C42-8DC5-6B8FD2AEA745}">
      <dsp:nvSpPr>
        <dsp:cNvPr id="0" name=""/>
        <dsp:cNvSpPr/>
      </dsp:nvSpPr>
      <dsp:spPr>
        <a:xfrm>
          <a:off x="4108380" y="2905374"/>
          <a:ext cx="3783105" cy="257978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83939" y="2980933"/>
        <a:ext cx="3631987" cy="2428668"/>
      </dsp:txXfrm>
    </dsp:sp>
    <dsp:sp modelId="{792BE1F1-A7A9-D743-93EE-3AB026174001}">
      <dsp:nvSpPr>
        <dsp:cNvPr id="0" name=""/>
        <dsp:cNvSpPr/>
      </dsp:nvSpPr>
      <dsp:spPr>
        <a:xfrm>
          <a:off x="8527047" y="1238"/>
          <a:ext cx="3783105" cy="257978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8602606" y="76797"/>
        <a:ext cx="3631987" cy="2428668"/>
      </dsp:txXfrm>
    </dsp:sp>
    <dsp:sp modelId="{C76DFFE3-F8C6-5542-BAFF-72B9C528483E}">
      <dsp:nvSpPr>
        <dsp:cNvPr id="0" name=""/>
        <dsp:cNvSpPr/>
      </dsp:nvSpPr>
      <dsp:spPr>
        <a:xfrm>
          <a:off x="8527047" y="2905374"/>
          <a:ext cx="3783105" cy="2579786"/>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8602606" y="2980933"/>
        <a:ext cx="3631987" cy="2428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66180-32BF-1B4D-B4D4-299BA0BB3A46}">
      <dsp:nvSpPr>
        <dsp:cNvPr id="0" name=""/>
        <dsp:cNvSpPr/>
      </dsp:nvSpPr>
      <dsp:spPr>
        <a:xfrm>
          <a:off x="4191" y="2921"/>
          <a:ext cx="5619749" cy="256381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a:solidFill>
                <a:schemeClr val="tx1"/>
              </a:solidFill>
              <a:latin typeface="Open Sauce Light"/>
              <a:ea typeface="+mn-ea"/>
              <a:cs typeface="+mn-cs"/>
            </a:rPr>
            <a:t>FCC Conditioning Centres</a:t>
          </a:r>
        </a:p>
      </dsp:txBody>
      <dsp:txXfrm>
        <a:off x="79282" y="78012"/>
        <a:ext cx="5469567" cy="2413630"/>
      </dsp:txXfrm>
    </dsp:sp>
    <dsp:sp modelId="{9D576135-4444-1949-BAAE-F519EEEF450A}">
      <dsp:nvSpPr>
        <dsp:cNvPr id="0" name=""/>
        <dsp:cNvSpPr/>
      </dsp:nvSpPr>
      <dsp:spPr>
        <a:xfrm>
          <a:off x="4191" y="2782093"/>
          <a:ext cx="5619749" cy="256381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a:solidFill>
                <a:prstClr val="black"/>
              </a:solidFill>
              <a:latin typeface="Open Sauce Light"/>
              <a:ea typeface="+mn-ea"/>
              <a:cs typeface="+mn-cs"/>
            </a:rPr>
            <a:t>IPPT in your community</a:t>
          </a:r>
        </a:p>
      </dsp:txBody>
      <dsp:txXfrm>
        <a:off x="79282" y="2857184"/>
        <a:ext cx="5469567" cy="2413630"/>
      </dsp:txXfrm>
    </dsp:sp>
    <dsp:sp modelId="{BE7D29B1-5659-2C41-853D-DF28CBA60AC0}">
      <dsp:nvSpPr>
        <dsp:cNvPr id="0" name=""/>
        <dsp:cNvSpPr/>
      </dsp:nvSpPr>
      <dsp:spPr>
        <a:xfrm>
          <a:off x="4191" y="5561266"/>
          <a:ext cx="5619749" cy="256381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kern="1200" dirty="0"/>
            <a:t> </a:t>
          </a:r>
          <a:r>
            <a:rPr lang="en-GB" sz="4400" b="1" kern="1200" dirty="0" err="1">
              <a:solidFill>
                <a:prstClr val="black"/>
              </a:solidFill>
              <a:latin typeface="Open Sauce Light"/>
              <a:ea typeface="+mn-ea"/>
              <a:cs typeface="+mn-cs"/>
            </a:rPr>
            <a:t>Gyms@SG</a:t>
          </a:r>
          <a:endParaRPr lang="en-GB" sz="4400" b="1" kern="1200" dirty="0">
            <a:solidFill>
              <a:prstClr val="black"/>
            </a:solidFill>
            <a:latin typeface="Open Sauce Light"/>
            <a:ea typeface="+mn-ea"/>
            <a:cs typeface="+mn-cs"/>
          </a:endParaRPr>
        </a:p>
      </dsp:txBody>
      <dsp:txXfrm>
        <a:off x="79282" y="5636357"/>
        <a:ext cx="5469567" cy="2413630"/>
      </dsp:txXfrm>
    </dsp:sp>
    <dsp:sp modelId="{D9CDAC81-16BF-A544-B025-47C8FB4BBA96}">
      <dsp:nvSpPr>
        <dsp:cNvPr id="0" name=""/>
        <dsp:cNvSpPr/>
      </dsp:nvSpPr>
      <dsp:spPr>
        <a:xfrm>
          <a:off x="6568059" y="2921"/>
          <a:ext cx="5619749" cy="256381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err="1">
              <a:solidFill>
                <a:prstClr val="black"/>
              </a:solidFill>
              <a:latin typeface="Open Sauce Light"/>
              <a:ea typeface="+mn-ea"/>
              <a:cs typeface="+mn-cs"/>
            </a:rPr>
            <a:t>ExRx.net</a:t>
          </a:r>
          <a:endParaRPr lang="en-GB" sz="4400" b="1" kern="1200" dirty="0">
            <a:solidFill>
              <a:prstClr val="black"/>
            </a:solidFill>
            <a:latin typeface="Open Sauce Light"/>
            <a:ea typeface="+mn-ea"/>
            <a:cs typeface="+mn-cs"/>
          </a:endParaRPr>
        </a:p>
      </dsp:txBody>
      <dsp:txXfrm>
        <a:off x="6643150" y="78012"/>
        <a:ext cx="5469567" cy="2413630"/>
      </dsp:txXfrm>
    </dsp:sp>
    <dsp:sp modelId="{7A1EA329-ACEF-CD46-ACB0-CED476ABF626}">
      <dsp:nvSpPr>
        <dsp:cNvPr id="0" name=""/>
        <dsp:cNvSpPr/>
      </dsp:nvSpPr>
      <dsp:spPr>
        <a:xfrm>
          <a:off x="6568059" y="2782093"/>
          <a:ext cx="5619749" cy="2563812"/>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marR="0" lvl="0" indent="-28575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GB" sz="4400" b="1" kern="1200" dirty="0">
              <a:solidFill>
                <a:prstClr val="black"/>
              </a:solidFill>
              <a:latin typeface="Open Sauce Light"/>
              <a:ea typeface="+mn-ea"/>
              <a:cs typeface="+mn-cs"/>
            </a:rPr>
            <a:t>IPPT scoring chart</a:t>
          </a:r>
        </a:p>
      </dsp:txBody>
      <dsp:txXfrm>
        <a:off x="6643150" y="2857184"/>
        <a:ext cx="5469567" cy="24136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18D02BED-3022-EA42-B6D5-92B5D054FAB9}"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2EA3E-673E-3143-B8AE-8B8A1F86D7D3}" type="slidenum">
              <a:rPr lang="en-US" smtClean="0"/>
              <a:t>‹#›</a:t>
            </a:fld>
            <a:endParaRPr lang="en-US"/>
          </a:p>
        </p:txBody>
      </p:sp>
    </p:spTree>
    <p:extLst>
      <p:ext uri="{BB962C8B-B14F-4D97-AF65-F5344CB8AC3E}">
        <p14:creationId xmlns:p14="http://schemas.microsoft.com/office/powerpoint/2010/main" val="353732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A very good afternoon fellow professor, TA and friends. We are SAMMY and today we’ll be bringing to you </a:t>
            </a:r>
            <a:r>
              <a:rPr lang="en-US" dirty="0" err="1">
                <a:latin typeface="+mn-lt"/>
              </a:rPr>
              <a:t>FitBuds</a:t>
            </a:r>
            <a:r>
              <a:rPr lang="en-US" dirty="0">
                <a:latin typeface="+mn-lt"/>
              </a:rPr>
              <a:t>.</a:t>
            </a:r>
          </a:p>
        </p:txBody>
      </p:sp>
      <p:sp>
        <p:nvSpPr>
          <p:cNvPr id="4" name="Slide Number Placeholder 3"/>
          <p:cNvSpPr>
            <a:spLocks noGrp="1"/>
          </p:cNvSpPr>
          <p:nvPr>
            <p:ph type="sldNum" sz="quarter" idx="5"/>
          </p:nvPr>
        </p:nvSpPr>
        <p:spPr/>
        <p:txBody>
          <a:bodyPr/>
          <a:lstStyle/>
          <a:p>
            <a:fld id="{BF52EA3E-673E-3143-B8AE-8B8A1F86D7D3}" type="slidenum">
              <a:rPr lang="en-US" smtClean="0"/>
              <a:t>1</a:t>
            </a:fld>
            <a:endParaRPr lang="en-US"/>
          </a:p>
        </p:txBody>
      </p:sp>
    </p:spTree>
    <p:extLst>
      <p:ext uri="{BB962C8B-B14F-4D97-AF65-F5344CB8AC3E}">
        <p14:creationId xmlns:p14="http://schemas.microsoft.com/office/powerpoint/2010/main" val="1020964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used the following data sets in our app. FCC Conditioning centers, </a:t>
            </a:r>
            <a:r>
              <a:rPr lang="en-US" dirty="0" err="1"/>
              <a:t>Gyms@SG</a:t>
            </a:r>
            <a:r>
              <a:rPr lang="en-US" dirty="0"/>
              <a:t> and IPPT in your community is obtained using </a:t>
            </a:r>
            <a:r>
              <a:rPr lang="en-US" dirty="0" err="1"/>
              <a:t>Data.gov.sg</a:t>
            </a:r>
            <a:r>
              <a:rPr lang="en-US" dirty="0"/>
              <a:t>, a government database. Our exercise database is built using </a:t>
            </a:r>
            <a:r>
              <a:rPr lang="en-US" dirty="0" err="1"/>
              <a:t>ExRx.net</a:t>
            </a:r>
            <a:r>
              <a:rPr lang="en-US" dirty="0"/>
              <a:t> and IPPT Scoring chart is obtained from the internet.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2EA3E-673E-3143-B8AE-8B8A1F8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08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dirty="0">
                <a:latin typeface="+mn-lt"/>
              </a:rPr>
              <a:t>Now we will be moving onto our live demonstration. </a:t>
            </a:r>
            <a:br>
              <a:rPr lang="en-US" sz="1200" dirty="0">
                <a:latin typeface="+mn-lt"/>
              </a:rPr>
            </a:br>
            <a:br>
              <a:rPr lang="en-US" sz="1200" dirty="0">
                <a:latin typeface="+mn-lt"/>
              </a:rPr>
            </a:br>
            <a:r>
              <a:rPr lang="en-US" sz="1200" b="1" i="0" dirty="0">
                <a:solidFill>
                  <a:srgbClr val="000000"/>
                </a:solidFill>
                <a:effectLst/>
                <a:latin typeface="+mn-lt"/>
              </a:rPr>
              <a:t>Legend: underline refers to the actions to do. Sequence of action.</a:t>
            </a:r>
          </a:p>
          <a:p>
            <a:pPr algn="l" rtl="0" fontAlgn="base"/>
            <a:endParaRPr lang="en-US" sz="1200" b="1" i="0" dirty="0">
              <a:solidFill>
                <a:srgbClr val="000000"/>
              </a:solidFill>
              <a:effectLst/>
              <a:latin typeface="+mn-lt"/>
            </a:endParaRPr>
          </a:p>
          <a:p>
            <a:pPr marL="342900" indent="-342900" algn="l" rtl="0" fontAlgn="base">
              <a:buFont typeface="+mj-lt"/>
              <a:buAutoNum type="arabicPeriod"/>
            </a:pPr>
            <a:r>
              <a:rPr lang="en-US" sz="1200" b="0" i="0" u="sng" dirty="0">
                <a:solidFill>
                  <a:srgbClr val="000000"/>
                </a:solidFill>
                <a:effectLst/>
                <a:latin typeface="+mn-lt"/>
              </a:rPr>
              <a:t>Register new user</a:t>
            </a:r>
            <a:r>
              <a:rPr lang="en-US" sz="1200" b="0" i="0" dirty="0">
                <a:solidFill>
                  <a:srgbClr val="000000"/>
                </a:solidFill>
                <a:effectLst/>
                <a:latin typeface="+mn-lt"/>
              </a:rPr>
              <a:t> </a:t>
            </a:r>
          </a:p>
          <a:p>
            <a:pPr marL="742950" lvl="1" indent="-285750" algn="l" rtl="0" fontAlgn="base">
              <a:buFont typeface="Arial" panose="020B0604020202020204" pitchFamily="34" charset="0"/>
              <a:buChar char="•"/>
            </a:pPr>
            <a:r>
              <a:rPr lang="en-US" sz="1200" b="0" i="0" dirty="0">
                <a:solidFill>
                  <a:srgbClr val="000000"/>
                </a:solidFill>
                <a:effectLst/>
                <a:latin typeface="+mn-lt"/>
              </a:rPr>
              <a:t>username: Summit </a:t>
            </a:r>
          </a:p>
          <a:p>
            <a:pPr marL="742950" lvl="1" indent="-285750" algn="l" rtl="0" fontAlgn="base">
              <a:buFont typeface="Arial" panose="020B0604020202020204" pitchFamily="34" charset="0"/>
              <a:buChar char="•"/>
            </a:pPr>
            <a:r>
              <a:rPr lang="en-US" sz="1200" b="0" i="0" dirty="0">
                <a:solidFill>
                  <a:srgbClr val="000000"/>
                </a:solidFill>
                <a:effectLst/>
                <a:latin typeface="+mn-lt"/>
              </a:rPr>
              <a:t>password: ilovesc2006  </a:t>
            </a:r>
          </a:p>
          <a:p>
            <a:pPr marL="742950" lvl="1" indent="-285750" algn="l" rtl="0" fontAlgn="base">
              <a:buFont typeface="Arial" panose="020B0604020202020204" pitchFamily="34" charset="0"/>
              <a:buChar char="•"/>
            </a:pPr>
            <a:r>
              <a:rPr lang="en-US" sz="1200" b="0" i="0" dirty="0">
                <a:solidFill>
                  <a:srgbClr val="000000"/>
                </a:solidFill>
                <a:effectLst/>
                <a:latin typeface="+mn-lt"/>
              </a:rPr>
              <a:t>name: Summit Bajaj </a:t>
            </a:r>
          </a:p>
          <a:p>
            <a:pPr marL="742950" lvl="1" indent="-285750" algn="l" rtl="0" fontAlgn="base">
              <a:buFont typeface="Arial" panose="020B0604020202020204" pitchFamily="34" charset="0"/>
              <a:buChar char="•"/>
            </a:pPr>
            <a:r>
              <a:rPr lang="en-US" sz="1200" b="0" i="0" dirty="0">
                <a:solidFill>
                  <a:srgbClr val="000000"/>
                </a:solidFill>
                <a:effectLst/>
                <a:latin typeface="+mn-lt"/>
              </a:rPr>
              <a:t>address: 639798 </a:t>
            </a:r>
          </a:p>
          <a:p>
            <a:pPr marL="742950" lvl="1" indent="-285750" algn="l" rtl="0" fontAlgn="base">
              <a:buFont typeface="Arial" panose="020B0604020202020204" pitchFamily="34" charset="0"/>
              <a:buChar char="•"/>
            </a:pPr>
            <a:r>
              <a:rPr lang="en-US" sz="1200" b="0" i="0" dirty="0">
                <a:solidFill>
                  <a:srgbClr val="000000"/>
                </a:solidFill>
                <a:effectLst/>
                <a:latin typeface="+mn-lt"/>
              </a:rPr>
              <a:t>dob: 1 </a:t>
            </a:r>
            <a:r>
              <a:rPr lang="en-US" sz="1200" b="0" i="0" dirty="0" err="1">
                <a:solidFill>
                  <a:srgbClr val="000000"/>
                </a:solidFill>
                <a:effectLst/>
                <a:latin typeface="+mn-lt"/>
              </a:rPr>
              <a:t>april</a:t>
            </a:r>
            <a:r>
              <a:rPr lang="en-US" sz="1200" b="0" i="0" dirty="0">
                <a:solidFill>
                  <a:srgbClr val="000000"/>
                </a:solidFill>
                <a:effectLst/>
                <a:latin typeface="+mn-lt"/>
              </a:rPr>
              <a:t> 2000 </a:t>
            </a:r>
          </a:p>
          <a:p>
            <a:pPr marL="742950" lvl="1" indent="-285750" algn="l" rtl="0" fontAlgn="base">
              <a:buFont typeface="Arial" panose="020B0604020202020204" pitchFamily="34" charset="0"/>
              <a:buChar char="•"/>
            </a:pPr>
            <a:r>
              <a:rPr lang="en-US" sz="1200" b="0" i="0" dirty="0">
                <a:solidFill>
                  <a:srgbClr val="000000"/>
                </a:solidFill>
                <a:effectLst/>
                <a:latin typeface="+mn-lt"/>
              </a:rPr>
              <a:t>current: 50, 50, 720 </a:t>
            </a:r>
          </a:p>
          <a:p>
            <a:pPr marL="742950" lvl="1" indent="-285750" algn="l" rtl="0" fontAlgn="base">
              <a:buFont typeface="Arial" panose="020B0604020202020204" pitchFamily="34" charset="0"/>
              <a:buChar char="•"/>
            </a:pPr>
            <a:r>
              <a:rPr lang="en-US" sz="1200" b="0" i="0" dirty="0">
                <a:solidFill>
                  <a:srgbClr val="000000"/>
                </a:solidFill>
                <a:effectLst/>
                <a:latin typeface="+mn-lt"/>
              </a:rPr>
              <a:t>target: 60, 60, 600 </a:t>
            </a:r>
          </a:p>
          <a:p>
            <a:pPr marL="342900" indent="-342900" algn="l" rtl="0" fontAlgn="base">
              <a:buFont typeface="+mj-lt"/>
              <a:buAutoNum type="arabicPeriod"/>
            </a:pPr>
            <a:r>
              <a:rPr lang="en-US" sz="1200" b="0" i="0" u="sng" dirty="0">
                <a:solidFill>
                  <a:srgbClr val="000000"/>
                </a:solidFill>
                <a:effectLst/>
                <a:latin typeface="+mn-lt"/>
              </a:rPr>
              <a:t>Redirected to plan page </a:t>
            </a:r>
          </a:p>
          <a:p>
            <a:pPr marL="742950" lvl="1" indent="-285750" algn="l" rtl="0" fontAlgn="base">
              <a:buFont typeface="Arial" panose="020B0604020202020204" pitchFamily="34" charset="0"/>
              <a:buChar char="•"/>
            </a:pPr>
            <a:r>
              <a:rPr lang="en-US" sz="1200" b="0" i="0" dirty="0">
                <a:solidFill>
                  <a:srgbClr val="000000"/>
                </a:solidFill>
                <a:effectLst/>
                <a:latin typeface="+mn-lt"/>
              </a:rPr>
              <a:t>Number of days to IPPT</a:t>
            </a:r>
          </a:p>
          <a:p>
            <a:pPr marL="742950" lvl="1" indent="-285750" algn="l" rtl="0" fontAlgn="base">
              <a:buFont typeface="Arial" panose="020B0604020202020204" pitchFamily="34" charset="0"/>
              <a:buChar char="•"/>
            </a:pPr>
            <a:r>
              <a:rPr lang="en-US" sz="1200" b="0" i="0" dirty="0">
                <a:solidFill>
                  <a:srgbClr val="000000"/>
                </a:solidFill>
                <a:effectLst/>
                <a:latin typeface="+mn-lt"/>
              </a:rPr>
              <a:t>Test Location</a:t>
            </a:r>
          </a:p>
          <a:p>
            <a:pPr marL="742950" lvl="1" indent="-285750" algn="l" rtl="0" fontAlgn="base">
              <a:buFont typeface="Arial" panose="020B0604020202020204" pitchFamily="34" charset="0"/>
              <a:buChar char="•"/>
            </a:pPr>
            <a:r>
              <a:rPr lang="en-US" sz="1200" b="0" i="0" dirty="0">
                <a:solidFill>
                  <a:srgbClr val="000000"/>
                </a:solidFill>
                <a:effectLst/>
                <a:latin typeface="+mn-lt"/>
              </a:rPr>
              <a:t>Daily Training</a:t>
            </a:r>
          </a:p>
          <a:p>
            <a:pPr marL="342900" indent="-342900" algn="l" rtl="0" fontAlgn="base">
              <a:buFont typeface="+mj-lt"/>
              <a:buAutoNum type="arabicPeriod"/>
            </a:pPr>
            <a:r>
              <a:rPr lang="en-US" sz="1200" b="0" i="0" u="sng" dirty="0">
                <a:solidFill>
                  <a:srgbClr val="000000"/>
                </a:solidFill>
                <a:effectLst/>
                <a:latin typeface="+mn-lt"/>
              </a:rPr>
              <a:t>Daily training– complete each daily training </a:t>
            </a:r>
          </a:p>
          <a:p>
            <a:pPr marL="342900" indent="-342900" algn="l" rtl="0" fontAlgn="base">
              <a:buFont typeface="+mj-lt"/>
              <a:buAutoNum type="arabicPeriod"/>
            </a:pPr>
            <a:r>
              <a:rPr lang="en-US" sz="1200" b="0" i="0" u="sng" dirty="0">
                <a:solidFill>
                  <a:srgbClr val="000000"/>
                </a:solidFill>
                <a:effectLst/>
                <a:latin typeface="+mn-lt"/>
              </a:rPr>
              <a:t>Click the redirect</a:t>
            </a:r>
            <a:r>
              <a:rPr lang="en-US" sz="1200" b="0" i="0" dirty="0">
                <a:solidFill>
                  <a:srgbClr val="000000"/>
                </a:solidFill>
                <a:effectLst/>
                <a:latin typeface="+mn-lt"/>
              </a:rPr>
              <a:t> </a:t>
            </a:r>
          </a:p>
          <a:p>
            <a:pPr marL="342900" indent="-342900" algn="l" rtl="0" fontAlgn="base">
              <a:buFont typeface="+mj-lt"/>
              <a:buAutoNum type="arabicPeriod"/>
            </a:pPr>
            <a:r>
              <a:rPr lang="en-US" sz="1200" b="0" i="0" u="sng" dirty="0">
                <a:solidFill>
                  <a:srgbClr val="000000"/>
                </a:solidFill>
                <a:effectLst/>
                <a:latin typeface="+mn-lt"/>
              </a:rPr>
              <a:t>Click back</a:t>
            </a:r>
            <a:r>
              <a:rPr lang="en-US" sz="1200" b="0" i="0" dirty="0">
                <a:solidFill>
                  <a:srgbClr val="000000"/>
                </a:solidFill>
                <a:effectLst/>
                <a:latin typeface="+mn-lt"/>
              </a:rPr>
              <a:t> </a:t>
            </a:r>
          </a:p>
          <a:p>
            <a:pPr marL="342900" indent="-342900" algn="l" rtl="0" fontAlgn="base">
              <a:buFont typeface="+mj-lt"/>
              <a:buAutoNum type="arabicPeriod"/>
            </a:pPr>
            <a:r>
              <a:rPr lang="en-US" sz="1200" b="0" i="0" u="sng" dirty="0">
                <a:solidFill>
                  <a:srgbClr val="000000"/>
                </a:solidFill>
                <a:effectLst/>
                <a:latin typeface="+mn-lt"/>
              </a:rPr>
              <a:t>Bonus exercises </a:t>
            </a:r>
          </a:p>
          <a:p>
            <a:pPr marL="742950" lvl="1" indent="-285750" algn="l" rtl="0" fontAlgn="base">
              <a:buFont typeface="Arial" panose="020B0604020202020204" pitchFamily="34" charset="0"/>
              <a:buChar char="•"/>
            </a:pPr>
            <a:r>
              <a:rPr lang="en-US" sz="1200" b="0" i="0" u="none" dirty="0">
                <a:solidFill>
                  <a:srgbClr val="000000"/>
                </a:solidFill>
                <a:effectLst/>
                <a:latin typeface="+mn-lt"/>
              </a:rPr>
              <a:t>Mark them as complete </a:t>
            </a:r>
          </a:p>
          <a:p>
            <a:pPr marL="342900" indent="-342900" algn="l" rtl="0" fontAlgn="base">
              <a:buFont typeface="+mj-lt"/>
              <a:buAutoNum type="arabicPeriod"/>
            </a:pPr>
            <a:r>
              <a:rPr lang="en-US" sz="1200" b="0" i="0" u="sng" dirty="0">
                <a:solidFill>
                  <a:srgbClr val="000000"/>
                </a:solidFill>
                <a:effectLst/>
                <a:latin typeface="+mn-lt"/>
              </a:rPr>
              <a:t>Navigate to social page</a:t>
            </a:r>
            <a:r>
              <a:rPr lang="en-US" sz="1200" b="0" i="0" dirty="0">
                <a:solidFill>
                  <a:srgbClr val="000000"/>
                </a:solidFill>
                <a:effectLst/>
                <a:latin typeface="+mn-lt"/>
              </a:rPr>
              <a:t> </a:t>
            </a:r>
          </a:p>
          <a:p>
            <a:pPr marL="742950" lvl="1" indent="-285750" algn="l" rtl="0" fontAlgn="base">
              <a:buFont typeface="Arial" panose="020B0604020202020204" pitchFamily="34" charset="0"/>
              <a:buChar char="•"/>
            </a:pPr>
            <a:r>
              <a:rPr lang="en-US" sz="1200" b="0" i="0" dirty="0">
                <a:solidFill>
                  <a:srgbClr val="000000"/>
                </a:solidFill>
                <a:effectLst/>
                <a:latin typeface="+mn-lt"/>
              </a:rPr>
              <a:t>List of nearby users</a:t>
            </a:r>
          </a:p>
          <a:p>
            <a:pPr marL="742950" lvl="1" indent="-285750" algn="l" rtl="0" fontAlgn="base">
              <a:buFont typeface="Arial" panose="020B0604020202020204" pitchFamily="34" charset="0"/>
              <a:buChar char="•"/>
            </a:pPr>
            <a:r>
              <a:rPr lang="en-US" sz="1200" b="0" i="0" u="none" dirty="0">
                <a:solidFill>
                  <a:srgbClr val="000000"/>
                </a:solidFill>
                <a:effectLst/>
                <a:latin typeface="+mn-lt"/>
              </a:rPr>
              <a:t>Click xiao </a:t>
            </a:r>
            <a:r>
              <a:rPr lang="en-US" sz="1200" b="0" i="0" u="none" dirty="0" err="1">
                <a:solidFill>
                  <a:srgbClr val="000000"/>
                </a:solidFill>
                <a:effectLst/>
                <a:latin typeface="+mn-lt"/>
              </a:rPr>
              <a:t>ming</a:t>
            </a:r>
            <a:r>
              <a:rPr lang="en-US" sz="1200" b="0" i="0" u="none" dirty="0">
                <a:solidFill>
                  <a:srgbClr val="000000"/>
                </a:solidFill>
                <a:effectLst/>
                <a:latin typeface="+mn-lt"/>
              </a:rPr>
              <a:t> to chat function </a:t>
            </a:r>
          </a:p>
          <a:p>
            <a:pPr marL="342900" indent="-342900" algn="l" rtl="0" fontAlgn="base">
              <a:buFont typeface="+mj-lt"/>
              <a:buAutoNum type="arabicPeriod"/>
            </a:pPr>
            <a:r>
              <a:rPr lang="en-US" sz="1200" b="0" i="0" u="sng" dirty="0">
                <a:solidFill>
                  <a:srgbClr val="000000"/>
                </a:solidFill>
                <a:effectLst/>
                <a:latin typeface="+mn-lt"/>
              </a:rPr>
              <a:t>Navigate to profile page</a:t>
            </a:r>
            <a:r>
              <a:rPr lang="en-US" sz="1200" b="0" i="0" dirty="0">
                <a:solidFill>
                  <a:srgbClr val="000000"/>
                </a:solidFill>
                <a:effectLst/>
                <a:latin typeface="+mn-lt"/>
              </a:rPr>
              <a:t> </a:t>
            </a:r>
          </a:p>
          <a:p>
            <a:pPr marL="742950" lvl="1" indent="-285750" algn="l" rtl="0" fontAlgn="base">
              <a:buFont typeface="Arial" panose="020B0604020202020204" pitchFamily="34" charset="0"/>
              <a:buChar char="•"/>
            </a:pPr>
            <a:r>
              <a:rPr lang="en-US" sz="1200" b="0" i="0" dirty="0">
                <a:solidFill>
                  <a:srgbClr val="000000"/>
                </a:solidFill>
                <a:effectLst/>
                <a:latin typeface="+mn-lt"/>
              </a:rPr>
              <a:t>User details including age, current grade and </a:t>
            </a:r>
            <a:r>
              <a:rPr lang="en-US" sz="1200" b="0" i="0" dirty="0" err="1">
                <a:solidFill>
                  <a:srgbClr val="000000"/>
                </a:solidFill>
                <a:effectLst/>
                <a:latin typeface="+mn-lt"/>
              </a:rPr>
              <a:t>ippt</a:t>
            </a:r>
            <a:r>
              <a:rPr lang="en-US" sz="1200" b="0" i="0" dirty="0">
                <a:solidFill>
                  <a:srgbClr val="000000"/>
                </a:solidFill>
                <a:effectLst/>
                <a:latin typeface="+mn-lt"/>
              </a:rPr>
              <a:t> test date </a:t>
            </a:r>
          </a:p>
          <a:p>
            <a:pPr marL="342900" indent="-342900" algn="l" rtl="0" fontAlgn="base">
              <a:buFont typeface="+mj-lt"/>
              <a:buAutoNum type="arabicPeriod"/>
            </a:pPr>
            <a:r>
              <a:rPr lang="en-US" sz="1200" b="0" i="0" u="sng" dirty="0">
                <a:solidFill>
                  <a:srgbClr val="000000"/>
                </a:solidFill>
                <a:effectLst/>
                <a:latin typeface="+mn-lt"/>
              </a:rPr>
              <a:t>Navigate to train page</a:t>
            </a:r>
            <a:r>
              <a:rPr lang="en-US" sz="1200" b="0" i="0" dirty="0">
                <a:solidFill>
                  <a:srgbClr val="000000"/>
                </a:solidFill>
                <a:effectLst/>
                <a:latin typeface="+mn-lt"/>
              </a:rPr>
              <a:t> </a:t>
            </a:r>
          </a:p>
          <a:p>
            <a:pPr marL="342900" indent="-342900" algn="l" rtl="0" fontAlgn="base">
              <a:buFont typeface="+mj-lt"/>
              <a:buAutoNum type="arabicPeriod"/>
            </a:pPr>
            <a:r>
              <a:rPr lang="en-US" sz="1200" b="0" i="0" u="sng" dirty="0">
                <a:solidFill>
                  <a:srgbClr val="000000"/>
                </a:solidFill>
                <a:effectLst/>
                <a:latin typeface="+mn-lt"/>
              </a:rPr>
              <a:t>Click on 2.4km run</a:t>
            </a:r>
            <a:r>
              <a:rPr lang="en-US" sz="1200" b="0" i="0" dirty="0">
                <a:solidFill>
                  <a:srgbClr val="000000"/>
                </a:solidFill>
                <a:effectLst/>
                <a:latin typeface="+mn-lt"/>
              </a:rPr>
              <a:t> </a:t>
            </a:r>
          </a:p>
          <a:p>
            <a:pPr marL="800100" lvl="1" indent="-342900" algn="l" rtl="0" fontAlgn="base">
              <a:buFont typeface="Arial" panose="020B0604020202020204" pitchFamily="34" charset="0"/>
              <a:buChar char="•"/>
            </a:pPr>
            <a:r>
              <a:rPr lang="en-US" sz="1200" b="0" i="0" u="none" dirty="0">
                <a:solidFill>
                  <a:srgbClr val="000000"/>
                </a:solidFill>
                <a:effectLst/>
                <a:latin typeface="+mn-lt"/>
              </a:rPr>
              <a:t>Authenticate with Strava </a:t>
            </a:r>
          </a:p>
          <a:p>
            <a:pPr marL="342900" indent="-342900" algn="l" rtl="0" fontAlgn="base">
              <a:buFont typeface="+mj-lt"/>
              <a:buAutoNum type="arabicPeriod"/>
            </a:pPr>
            <a:r>
              <a:rPr lang="en-US" sz="1200" b="0" i="0" u="sng" dirty="0">
                <a:solidFill>
                  <a:srgbClr val="000000"/>
                </a:solidFill>
                <a:effectLst/>
                <a:latin typeface="+mn-lt"/>
              </a:rPr>
              <a:t>Click on pushups</a:t>
            </a:r>
            <a:r>
              <a:rPr lang="en-US" sz="1200" b="0" i="0" dirty="0">
                <a:solidFill>
                  <a:srgbClr val="000000"/>
                </a:solidFill>
                <a:effectLst/>
                <a:latin typeface="+mn-lt"/>
              </a:rPr>
              <a:t> </a:t>
            </a:r>
          </a:p>
          <a:p>
            <a:pPr marL="742950" lvl="1" indent="-285750" algn="l" rtl="0" fontAlgn="base">
              <a:buFont typeface="Arial" panose="020B0604020202020204" pitchFamily="34" charset="0"/>
              <a:buChar char="•"/>
            </a:pPr>
            <a:r>
              <a:rPr lang="en-US" sz="1200" b="0" i="0" dirty="0">
                <a:solidFill>
                  <a:srgbClr val="000000"/>
                </a:solidFill>
                <a:effectLst/>
                <a:latin typeface="+mn-lt"/>
              </a:rPr>
              <a:t>Perform pushups (good &amp; bad form) </a:t>
            </a:r>
          </a:p>
          <a:p>
            <a:pPr marL="742950" lvl="1" indent="-285750" algn="l" rtl="0" fontAlgn="base">
              <a:buFont typeface="Arial" panose="020B0604020202020204" pitchFamily="34" charset="0"/>
              <a:buChar char="•"/>
            </a:pPr>
            <a:r>
              <a:rPr lang="en-US" sz="1200" b="0" i="0" dirty="0">
                <a:solidFill>
                  <a:srgbClr val="000000"/>
                </a:solidFill>
                <a:effectLst/>
                <a:latin typeface="+mn-lt"/>
              </a:rPr>
              <a:t>Submit data </a:t>
            </a:r>
          </a:p>
        </p:txBody>
      </p:sp>
      <p:sp>
        <p:nvSpPr>
          <p:cNvPr id="4" name="Slide Number Placeholder 3"/>
          <p:cNvSpPr>
            <a:spLocks noGrp="1"/>
          </p:cNvSpPr>
          <p:nvPr>
            <p:ph type="sldNum" sz="quarter" idx="5"/>
          </p:nvPr>
        </p:nvSpPr>
        <p:spPr/>
        <p:txBody>
          <a:bodyPr/>
          <a:lstStyle/>
          <a:p>
            <a:fld id="{BF52EA3E-673E-3143-B8AE-8B8A1F86D7D3}" type="slidenum">
              <a:rPr lang="en-US" smtClean="0"/>
              <a:t>11</a:t>
            </a:fld>
            <a:endParaRPr lang="en-US"/>
          </a:p>
        </p:txBody>
      </p:sp>
    </p:spTree>
    <p:extLst>
      <p:ext uri="{BB962C8B-B14F-4D97-AF65-F5344CB8AC3E}">
        <p14:creationId xmlns:p14="http://schemas.microsoft.com/office/powerpoint/2010/main" val="4034564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demonstration, lets explore the traceability of </a:t>
            </a:r>
            <a:r>
              <a:rPr lang="en-US" dirty="0" err="1"/>
              <a:t>FitBud’s</a:t>
            </a:r>
            <a:r>
              <a:rPr lang="en-US" dirty="0"/>
              <a:t> Input Profile Information. The functional requirements are that a user must be able to key in a valid username and password. The corresponding use case diagram can be seen.</a:t>
            </a:r>
          </a:p>
        </p:txBody>
      </p:sp>
      <p:sp>
        <p:nvSpPr>
          <p:cNvPr id="4" name="Slide Number Placeholder 3"/>
          <p:cNvSpPr>
            <a:spLocks noGrp="1"/>
          </p:cNvSpPr>
          <p:nvPr>
            <p:ph type="sldNum" sz="quarter" idx="5"/>
          </p:nvPr>
        </p:nvSpPr>
        <p:spPr/>
        <p:txBody>
          <a:bodyPr/>
          <a:lstStyle/>
          <a:p>
            <a:fld id="{BF52EA3E-673E-3143-B8AE-8B8A1F86D7D3}" type="slidenum">
              <a:rPr lang="en-US" smtClean="0"/>
              <a:t>12</a:t>
            </a:fld>
            <a:endParaRPr lang="en-US"/>
          </a:p>
        </p:txBody>
      </p:sp>
    </p:spTree>
    <p:extLst>
      <p:ext uri="{BB962C8B-B14F-4D97-AF65-F5344CB8AC3E}">
        <p14:creationId xmlns:p14="http://schemas.microsoft.com/office/powerpoint/2010/main" val="361717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develop our sequence diagram, as seen. Using that we develop our class diagram. We can see how the use case and sequence diagram come together to form the class diagram with the different boundary, entity and control objects.</a:t>
            </a:r>
          </a:p>
        </p:txBody>
      </p:sp>
      <p:sp>
        <p:nvSpPr>
          <p:cNvPr id="4" name="Slide Number Placeholder 3"/>
          <p:cNvSpPr>
            <a:spLocks noGrp="1"/>
          </p:cNvSpPr>
          <p:nvPr>
            <p:ph type="sldNum" sz="quarter" idx="5"/>
          </p:nvPr>
        </p:nvSpPr>
        <p:spPr/>
        <p:txBody>
          <a:bodyPr/>
          <a:lstStyle/>
          <a:p>
            <a:fld id="{BF52EA3E-673E-3143-B8AE-8B8A1F86D7D3}" type="slidenum">
              <a:rPr lang="en-US" smtClean="0"/>
              <a:t>13</a:t>
            </a:fld>
            <a:endParaRPr lang="en-US"/>
          </a:p>
        </p:txBody>
      </p:sp>
    </p:spTree>
    <p:extLst>
      <p:ext uri="{BB962C8B-B14F-4D97-AF65-F5344CB8AC3E}">
        <p14:creationId xmlns:p14="http://schemas.microsoft.com/office/powerpoint/2010/main" val="209422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mn-lt"/>
              </a:rPr>
              <a:t>We have implemented the solid framework in our use case. </a:t>
            </a:r>
          </a:p>
          <a:p>
            <a:endParaRPr lang="en-US" sz="1200" dirty="0">
              <a:solidFill>
                <a:schemeClr val="tx1"/>
              </a:solidFill>
              <a:latin typeface="+mn-lt"/>
            </a:endParaRPr>
          </a:p>
          <a:p>
            <a:endParaRPr lang="en-US" sz="1200" dirty="0">
              <a:solidFill>
                <a:schemeClr val="tx1"/>
              </a:solidFill>
              <a:latin typeface="+mn-lt"/>
            </a:endParaRPr>
          </a:p>
          <a:p>
            <a:pPr marL="285750" indent="-285750" algn="just">
              <a:buFont typeface="Arial" panose="020B0604020202020204" pitchFamily="34" charset="0"/>
              <a:buChar char="•"/>
              <a:defRPr/>
            </a:pPr>
            <a:r>
              <a:rPr lang="en-US" sz="1200" b="1" dirty="0">
                <a:solidFill>
                  <a:schemeClr val="tx1"/>
                </a:solidFill>
                <a:latin typeface="+mn-lt"/>
              </a:rPr>
              <a:t>Single Responsibility Principle </a:t>
            </a:r>
          </a:p>
          <a:p>
            <a:pPr marL="742950" lvl="1" indent="-285750" algn="just">
              <a:buFont typeface="Courier New" panose="02070309020205020404" pitchFamily="49" charset="0"/>
              <a:buChar char="o"/>
              <a:defRPr/>
            </a:pPr>
            <a:endParaRPr lang="en-US" sz="1200" b="1" dirty="0">
              <a:solidFill>
                <a:schemeClr val="tx1"/>
              </a:solidFill>
              <a:latin typeface="+mn-lt"/>
            </a:endParaRPr>
          </a:p>
          <a:p>
            <a:pPr marL="742950" lvl="1" indent="-285750" algn="just">
              <a:buFont typeface="Courier New" panose="02070309020205020404" pitchFamily="49" charset="0"/>
              <a:buChar char="o"/>
              <a:defRPr/>
            </a:pPr>
            <a:r>
              <a:rPr lang="en-US" sz="1200" b="0" dirty="0">
                <a:solidFill>
                  <a:schemeClr val="tx1"/>
                </a:solidFill>
                <a:latin typeface="+mn-lt"/>
              </a:rPr>
              <a:t>Each of the classes has a specific responsibility. This improves the changeability of the code, with simple and independent units interacting through well defined interfaces </a:t>
            </a:r>
          </a:p>
          <a:p>
            <a:pPr marL="742950" lvl="1" indent="-285750" algn="just">
              <a:buFont typeface="Courier New" panose="02070309020205020404" pitchFamily="49" charset="0"/>
              <a:buChar char="o"/>
              <a:defRPr/>
            </a:pPr>
            <a:r>
              <a:rPr lang="en-US" sz="1200" b="0" dirty="0">
                <a:solidFill>
                  <a:schemeClr val="tx1"/>
                </a:solidFill>
                <a:latin typeface="+mn-lt"/>
              </a:rPr>
              <a:t>The validator is specific to this use case </a:t>
            </a:r>
          </a:p>
          <a:p>
            <a:pPr lvl="1" algn="just">
              <a:defRPr/>
            </a:pPr>
            <a:endParaRPr lang="en-US" sz="1200" b="1" dirty="0">
              <a:solidFill>
                <a:schemeClr val="tx1"/>
              </a:solidFill>
              <a:latin typeface="+mn-lt"/>
            </a:endParaRPr>
          </a:p>
          <a:p>
            <a:pPr marL="285750" indent="-285750" algn="just">
              <a:buFont typeface="Arial" panose="020B0604020202020204" pitchFamily="34" charset="0"/>
              <a:buChar char="•"/>
              <a:defRPr/>
            </a:pPr>
            <a:r>
              <a:rPr lang="en-US" sz="1200" b="1" dirty="0">
                <a:solidFill>
                  <a:schemeClr val="tx1"/>
                </a:solidFill>
                <a:latin typeface="+mn-lt"/>
              </a:rPr>
              <a:t>Open-Closed Principle </a:t>
            </a:r>
          </a:p>
          <a:p>
            <a:pPr algn="just">
              <a:defRPr/>
            </a:pPr>
            <a:endParaRPr lang="en-US" sz="1200" b="1" dirty="0">
              <a:solidFill>
                <a:schemeClr val="tx1"/>
              </a:solidFill>
              <a:latin typeface="+mn-lt"/>
            </a:endParaRPr>
          </a:p>
          <a:p>
            <a:pPr marL="742950" lvl="1" indent="-285750" algn="just">
              <a:buFont typeface="Courier New" panose="02070309020205020404" pitchFamily="49" charset="0"/>
              <a:buChar char="o"/>
              <a:defRPr/>
            </a:pPr>
            <a:r>
              <a:rPr lang="en-US" sz="1200" dirty="0" err="1">
                <a:solidFill>
                  <a:schemeClr val="tx1"/>
                </a:solidFill>
                <a:latin typeface="+mn-lt"/>
              </a:rPr>
              <a:t>RegistrationInformation</a:t>
            </a:r>
            <a:r>
              <a:rPr lang="en-US" sz="1200" dirty="0">
                <a:solidFill>
                  <a:schemeClr val="tx1"/>
                </a:solidFill>
                <a:latin typeface="+mn-lt"/>
              </a:rPr>
              <a:t> class is open for extension, but is closed for modification. If there are new registration information required (</a:t>
            </a:r>
            <a:r>
              <a:rPr lang="en-US" sz="1200" dirty="0" err="1">
                <a:solidFill>
                  <a:schemeClr val="tx1"/>
                </a:solidFill>
                <a:latin typeface="+mn-lt"/>
              </a:rPr>
              <a:t>eg.</a:t>
            </a:r>
            <a:r>
              <a:rPr lang="en-US" sz="1200" dirty="0">
                <a:solidFill>
                  <a:schemeClr val="tx1"/>
                </a:solidFill>
                <a:latin typeface="+mn-lt"/>
              </a:rPr>
              <a:t> NRIC number), it is possible to add new registration information without modifying the code in the </a:t>
            </a:r>
            <a:r>
              <a:rPr lang="en-US" sz="1200" dirty="0" err="1">
                <a:solidFill>
                  <a:schemeClr val="tx1"/>
                </a:solidFill>
                <a:latin typeface="+mn-lt"/>
              </a:rPr>
              <a:t>RegistrationInformation</a:t>
            </a:r>
            <a:r>
              <a:rPr lang="en-US" sz="1200" dirty="0">
                <a:solidFill>
                  <a:schemeClr val="tx1"/>
                </a:solidFill>
                <a:latin typeface="+mn-lt"/>
              </a:rPr>
              <a:t> class </a:t>
            </a:r>
          </a:p>
          <a:p>
            <a:pPr lvl="1" algn="just">
              <a:defRPr/>
            </a:pPr>
            <a:endParaRPr lang="en-US" sz="1200" dirty="0">
              <a:solidFill>
                <a:schemeClr val="tx1"/>
              </a:solidFill>
              <a:latin typeface="+mn-lt"/>
            </a:endParaRPr>
          </a:p>
          <a:p>
            <a:pPr marL="285750" indent="-285750" algn="just">
              <a:buFont typeface="Arial" panose="020B0604020202020204" pitchFamily="34" charset="0"/>
              <a:buChar char="•"/>
              <a:defRPr/>
            </a:pPr>
            <a:r>
              <a:rPr lang="en-US" sz="1200" b="1" dirty="0" err="1">
                <a:solidFill>
                  <a:schemeClr val="tx1"/>
                </a:solidFill>
                <a:latin typeface="+mn-lt"/>
              </a:rPr>
              <a:t>Liskov</a:t>
            </a:r>
            <a:r>
              <a:rPr lang="en-US" sz="1200" b="1" dirty="0">
                <a:solidFill>
                  <a:schemeClr val="tx1"/>
                </a:solidFill>
                <a:latin typeface="+mn-lt"/>
              </a:rPr>
              <a:t> Substitution Principle</a:t>
            </a:r>
          </a:p>
          <a:p>
            <a:pPr marL="800100" lvl="1" indent="-342900" algn="just">
              <a:buFont typeface="Courier New" panose="02070309020205020404" pitchFamily="49" charset="0"/>
              <a:buChar char="o"/>
              <a:defRPr/>
            </a:pPr>
            <a:r>
              <a:rPr lang="en-US" sz="1200" b="0" dirty="0" err="1">
                <a:solidFill>
                  <a:schemeClr val="tx1"/>
                </a:solidFill>
                <a:latin typeface="+mn-lt"/>
              </a:rPr>
              <a:t>RegistrationScreenHandler</a:t>
            </a:r>
            <a:r>
              <a:rPr lang="en-US" sz="1200" b="0" dirty="0">
                <a:solidFill>
                  <a:schemeClr val="tx1"/>
                </a:solidFill>
                <a:latin typeface="+mn-lt"/>
              </a:rPr>
              <a:t> implements the </a:t>
            </a:r>
            <a:r>
              <a:rPr lang="en-US" sz="1200" b="0" dirty="0" err="1">
                <a:solidFill>
                  <a:schemeClr val="tx1"/>
                </a:solidFill>
                <a:latin typeface="+mn-lt"/>
              </a:rPr>
              <a:t>ScreenHandler</a:t>
            </a:r>
            <a:r>
              <a:rPr lang="en-US" sz="1200" b="0" dirty="0">
                <a:solidFill>
                  <a:schemeClr val="tx1"/>
                </a:solidFill>
                <a:latin typeface="+mn-lt"/>
              </a:rPr>
              <a:t> class. As the </a:t>
            </a:r>
            <a:r>
              <a:rPr lang="en-US" sz="1200" b="0" dirty="0" err="1">
                <a:solidFill>
                  <a:schemeClr val="tx1"/>
                </a:solidFill>
                <a:latin typeface="+mn-lt"/>
              </a:rPr>
              <a:t>RegistrationScreenHandler</a:t>
            </a:r>
            <a:r>
              <a:rPr lang="en-US" sz="1200" b="0" dirty="0">
                <a:solidFill>
                  <a:schemeClr val="tx1"/>
                </a:solidFill>
                <a:latin typeface="+mn-lt"/>
              </a:rPr>
              <a:t> child has the same pre- and post- conditions as the </a:t>
            </a:r>
            <a:r>
              <a:rPr lang="en-US" sz="1200" b="0" dirty="0" err="1">
                <a:solidFill>
                  <a:schemeClr val="tx1"/>
                </a:solidFill>
                <a:latin typeface="+mn-lt"/>
              </a:rPr>
              <a:t>ScreenHandler</a:t>
            </a:r>
            <a:r>
              <a:rPr lang="en-US" sz="1200" b="0" dirty="0">
                <a:solidFill>
                  <a:schemeClr val="tx1"/>
                </a:solidFill>
                <a:latin typeface="+mn-lt"/>
              </a:rPr>
              <a:t> parent, it is able to substitute for the parent</a:t>
            </a:r>
          </a:p>
        </p:txBody>
      </p:sp>
      <p:sp>
        <p:nvSpPr>
          <p:cNvPr id="4" name="Slide Number Placeholder 3"/>
          <p:cNvSpPr>
            <a:spLocks noGrp="1"/>
          </p:cNvSpPr>
          <p:nvPr>
            <p:ph type="sldNum" sz="quarter" idx="5"/>
          </p:nvPr>
        </p:nvSpPr>
        <p:spPr/>
        <p:txBody>
          <a:bodyPr/>
          <a:lstStyle/>
          <a:p>
            <a:fld id="{BF52EA3E-673E-3143-B8AE-8B8A1F86D7D3}" type="slidenum">
              <a:rPr lang="en-US" smtClean="0"/>
              <a:t>14</a:t>
            </a:fld>
            <a:endParaRPr lang="en-US"/>
          </a:p>
        </p:txBody>
      </p:sp>
    </p:spTree>
    <p:extLst>
      <p:ext uri="{BB962C8B-B14F-4D97-AF65-F5344CB8AC3E}">
        <p14:creationId xmlns:p14="http://schemas.microsoft.com/office/powerpoint/2010/main" val="421522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Interface Segregation Principle </a:t>
            </a:r>
          </a:p>
          <a:p>
            <a:pPr marR="0" lvl="0" algn="just"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Usage of many client specific interfaces instead of one general purpose interface </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Classes do not depend on interfaces that they do not use </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Dependency Injection Principle </a:t>
            </a:r>
          </a:p>
          <a:p>
            <a:pPr marR="0" lvl="0" algn="just" defTabSz="914400" rtl="0" eaLnBrk="1" fontAlgn="auto" latinLnBrk="0" hangingPunct="1">
              <a:lnSpc>
                <a:spcPct val="100000"/>
              </a:lnSpc>
              <a:spcBef>
                <a:spcPts val="0"/>
              </a:spcBef>
              <a:spcAft>
                <a:spcPts val="0"/>
              </a:spcAft>
              <a:buClrTx/>
              <a:buSzTx/>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 registration screen is plugged into a framework via the abstract class</a:t>
            </a:r>
          </a:p>
        </p:txBody>
      </p:sp>
      <p:sp>
        <p:nvSpPr>
          <p:cNvPr id="4" name="Slide Number Placeholder 3"/>
          <p:cNvSpPr>
            <a:spLocks noGrp="1"/>
          </p:cNvSpPr>
          <p:nvPr>
            <p:ph type="sldNum" sz="quarter" idx="5"/>
          </p:nvPr>
        </p:nvSpPr>
        <p:spPr/>
        <p:txBody>
          <a:bodyPr/>
          <a:lstStyle/>
          <a:p>
            <a:fld id="{BF52EA3E-673E-3143-B8AE-8B8A1F86D7D3}" type="slidenum">
              <a:rPr lang="en-US" smtClean="0"/>
              <a:t>15</a:t>
            </a:fld>
            <a:endParaRPr lang="en-US"/>
          </a:p>
        </p:txBody>
      </p:sp>
    </p:spTree>
    <p:extLst>
      <p:ext uri="{BB962C8B-B14F-4D97-AF65-F5344CB8AC3E}">
        <p14:creationId xmlns:p14="http://schemas.microsoft.com/office/powerpoint/2010/main" val="176893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following implementation in code</a:t>
            </a:r>
          </a:p>
        </p:txBody>
      </p:sp>
      <p:sp>
        <p:nvSpPr>
          <p:cNvPr id="4" name="Slide Number Placeholder 3"/>
          <p:cNvSpPr>
            <a:spLocks noGrp="1"/>
          </p:cNvSpPr>
          <p:nvPr>
            <p:ph type="sldNum" sz="quarter" idx="5"/>
          </p:nvPr>
        </p:nvSpPr>
        <p:spPr/>
        <p:txBody>
          <a:bodyPr/>
          <a:lstStyle/>
          <a:p>
            <a:fld id="{BF52EA3E-673E-3143-B8AE-8B8A1F86D7D3}" type="slidenum">
              <a:rPr lang="en-US" smtClean="0"/>
              <a:t>16</a:t>
            </a:fld>
            <a:endParaRPr lang="en-US"/>
          </a:p>
        </p:txBody>
      </p:sp>
    </p:spTree>
    <p:extLst>
      <p:ext uri="{BB962C8B-B14F-4D97-AF65-F5344CB8AC3E}">
        <p14:creationId xmlns:p14="http://schemas.microsoft.com/office/powerpoint/2010/main" val="345947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requirements, development and implementation. Let’s see how it holds through testing. As we see, we do meet our requirements and that inappropriate passwords registers an error.</a:t>
            </a:r>
          </a:p>
        </p:txBody>
      </p:sp>
      <p:sp>
        <p:nvSpPr>
          <p:cNvPr id="4" name="Slide Number Placeholder 3"/>
          <p:cNvSpPr>
            <a:spLocks noGrp="1"/>
          </p:cNvSpPr>
          <p:nvPr>
            <p:ph type="sldNum" sz="quarter" idx="5"/>
          </p:nvPr>
        </p:nvSpPr>
        <p:spPr/>
        <p:txBody>
          <a:bodyPr/>
          <a:lstStyle/>
          <a:p>
            <a:fld id="{BF52EA3E-673E-3143-B8AE-8B8A1F86D7D3}" type="slidenum">
              <a:rPr lang="en-US" smtClean="0"/>
              <a:t>17</a:t>
            </a:fld>
            <a:endParaRPr lang="en-US"/>
          </a:p>
        </p:txBody>
      </p:sp>
    </p:spTree>
    <p:extLst>
      <p:ext uri="{BB962C8B-B14F-4D97-AF65-F5344CB8AC3E}">
        <p14:creationId xmlns:p14="http://schemas.microsoft.com/office/powerpoint/2010/main" val="263993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on, we will be looking at the traceability of exciting analyze push-up module. In summary, the requirement is that the app feedbacks the user on the posture of the user’s push up and count correct push-ups.</a:t>
            </a:r>
          </a:p>
        </p:txBody>
      </p:sp>
      <p:sp>
        <p:nvSpPr>
          <p:cNvPr id="4" name="Slide Number Placeholder 3"/>
          <p:cNvSpPr>
            <a:spLocks noGrp="1"/>
          </p:cNvSpPr>
          <p:nvPr>
            <p:ph type="sldNum" sz="quarter" idx="5"/>
          </p:nvPr>
        </p:nvSpPr>
        <p:spPr/>
        <p:txBody>
          <a:bodyPr/>
          <a:lstStyle/>
          <a:p>
            <a:fld id="{BF52EA3E-673E-3143-B8AE-8B8A1F86D7D3}" type="slidenum">
              <a:rPr lang="en-US" smtClean="0"/>
              <a:t>18</a:t>
            </a:fld>
            <a:endParaRPr lang="en-US"/>
          </a:p>
        </p:txBody>
      </p:sp>
    </p:spTree>
    <p:extLst>
      <p:ext uri="{BB962C8B-B14F-4D97-AF65-F5344CB8AC3E}">
        <p14:creationId xmlns:p14="http://schemas.microsoft.com/office/powerpoint/2010/main" val="374856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this, we develop our sequence diagram, as seen. Using that we develop our class diagram. We can see how the use case and sequence diagram come together to form the class diagram with the different boundary, entity and control objects.</a:t>
            </a:r>
          </a:p>
          <a:p>
            <a:endParaRPr lang="en-US" dirty="0"/>
          </a:p>
        </p:txBody>
      </p:sp>
      <p:sp>
        <p:nvSpPr>
          <p:cNvPr id="4" name="Slide Number Placeholder 3"/>
          <p:cNvSpPr>
            <a:spLocks noGrp="1"/>
          </p:cNvSpPr>
          <p:nvPr>
            <p:ph type="sldNum" sz="quarter" idx="5"/>
          </p:nvPr>
        </p:nvSpPr>
        <p:spPr/>
        <p:txBody>
          <a:bodyPr/>
          <a:lstStyle/>
          <a:p>
            <a:fld id="{BF52EA3E-673E-3143-B8AE-8B8A1F86D7D3}" type="slidenum">
              <a:rPr lang="en-US" smtClean="0"/>
              <a:t>19</a:t>
            </a:fld>
            <a:endParaRPr lang="en-US"/>
          </a:p>
        </p:txBody>
      </p:sp>
    </p:spTree>
    <p:extLst>
      <p:ext uri="{BB962C8B-B14F-4D97-AF65-F5344CB8AC3E}">
        <p14:creationId xmlns:p14="http://schemas.microsoft.com/office/powerpoint/2010/main" val="348350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Let’ start off by understanding the problem at hand. Fitness and health is a concern for many of us. 7 in10 </a:t>
            </a:r>
            <a:r>
              <a:rPr lang="en-US" dirty="0" err="1">
                <a:solidFill>
                  <a:schemeClr val="tx1"/>
                </a:solidFill>
              </a:rPr>
              <a:t>NSMen</a:t>
            </a:r>
            <a:r>
              <a:rPr lang="en-US" dirty="0">
                <a:solidFill>
                  <a:schemeClr val="tx1"/>
                </a:solidFill>
              </a:rPr>
              <a:t> in 30s are failing their IPPT. Why is this so? This is due to a lack of motivation and the lack of a plan on getting into shape.</a:t>
            </a:r>
            <a:br>
              <a:rPr lang="en-US" dirty="0">
                <a:solidFill>
                  <a:schemeClr val="tx1"/>
                </a:solidFill>
              </a:rPr>
            </a:br>
            <a:br>
              <a:rPr lang="en-US" dirty="0">
                <a:solidFill>
                  <a:schemeClr val="tx1"/>
                </a:solidFill>
              </a:rPr>
            </a:br>
            <a:r>
              <a:rPr lang="en-US" dirty="0">
                <a:solidFill>
                  <a:schemeClr val="tx1"/>
                </a:solidFill>
              </a:rPr>
              <a:t>In addition, 4 in 10 young adults are gaining weight. This is due to them being increasingly lazy and leading unhealthy lifestyle.</a:t>
            </a:r>
            <a:br>
              <a:rPr lang="en-US" dirty="0">
                <a:solidFill>
                  <a:schemeClr val="tx1"/>
                </a:solidFill>
              </a:rPr>
            </a:br>
            <a:br>
              <a:rPr lang="en-US" dirty="0">
                <a:solidFill>
                  <a:schemeClr val="tx1"/>
                </a:solidFill>
              </a:rPr>
            </a:br>
            <a:r>
              <a:rPr lang="en-US" dirty="0">
                <a:solidFill>
                  <a:schemeClr val="tx1"/>
                </a:solidFill>
              </a:rPr>
              <a:t>For those who do not know, IPPT is a fitness that residents of Singapore have to undergo as part of their national service obligations. It consists of push-ups, sit-ups and a 2,4km run.</a:t>
            </a: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BF52EA3E-673E-3143-B8AE-8B8A1F86D7D3}" type="slidenum">
              <a:rPr lang="en-US" smtClean="0"/>
              <a:t>2</a:t>
            </a:fld>
            <a:endParaRPr lang="en-US"/>
          </a:p>
        </p:txBody>
      </p:sp>
    </p:spTree>
    <p:extLst>
      <p:ext uri="{BB962C8B-B14F-4D97-AF65-F5344CB8AC3E}">
        <p14:creationId xmlns:p14="http://schemas.microsoft.com/office/powerpoint/2010/main" val="367081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mn-lt"/>
              </a:rPr>
              <a:t>Similarly, in this module we have implemented SOLID in our designing of our class diagrams.</a:t>
            </a:r>
          </a:p>
          <a:p>
            <a:endParaRPr lang="en-US" sz="1200" dirty="0">
              <a:solidFill>
                <a:schemeClr val="tx1"/>
              </a:solidFill>
              <a:latin typeface="+mn-lt"/>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Single Responsibility Principle </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 different components of count repetition, correct form are separated and kept isolated to reduce their complexity and their tendency to be altered .</a:t>
            </a:r>
            <a:br>
              <a:rPr kumimoji="0" lang="en-US" sz="1200" b="0" i="0" u="none" strike="noStrike" kern="1200" cap="none" spc="0" normalizeH="0" baseline="0" noProof="0" dirty="0">
                <a:ln>
                  <a:noFill/>
                </a:ln>
                <a:solidFill>
                  <a:schemeClr val="tx1"/>
                </a:solidFill>
                <a:effectLst/>
                <a:uLnTx/>
                <a:uFillTx/>
                <a:latin typeface="+mn-lt"/>
                <a:ea typeface="+mn-ea"/>
                <a:cs typeface="+mn-cs"/>
              </a:rPr>
            </a:b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Open-Closed Principle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 different use cases of count repetition and correct form are kept as separate components in our implementation to encourage extensibility without modifying them.</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Pose detection can be extended to be used for tracking of other exercises without the need to change its source code</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chemeClr val="tx1"/>
                </a:solidFill>
                <a:effectLst/>
                <a:uLnTx/>
                <a:uFillTx/>
                <a:latin typeface="+mn-lt"/>
                <a:ea typeface="+mn-ea"/>
                <a:cs typeface="+mn-cs"/>
              </a:rPr>
              <a:t>Liskov</a:t>
            </a:r>
            <a:r>
              <a:rPr kumimoji="0" lang="en-US" sz="1200" b="1" i="0" u="none" strike="noStrike" kern="1200" cap="none" spc="0" normalizeH="0" baseline="0" noProof="0" dirty="0">
                <a:ln>
                  <a:noFill/>
                </a:ln>
                <a:solidFill>
                  <a:schemeClr val="tx1"/>
                </a:solidFill>
                <a:effectLst/>
                <a:uLnTx/>
                <a:uFillTx/>
                <a:latin typeface="+mn-lt"/>
                <a:ea typeface="+mn-ea"/>
                <a:cs typeface="+mn-cs"/>
              </a:rPr>
              <a:t> Substitution Principle</a:t>
            </a:r>
          </a:p>
          <a:p>
            <a:pPr marL="7429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 2 use-cases of </a:t>
            </a:r>
            <a:r>
              <a:rPr kumimoji="0" lang="en-US" sz="1200" b="0" i="0" u="none" strike="noStrike" kern="1200" cap="none" spc="0" normalizeH="0" baseline="0" noProof="0" dirty="0" err="1">
                <a:ln>
                  <a:noFill/>
                </a:ln>
                <a:solidFill>
                  <a:schemeClr val="tx1"/>
                </a:solidFill>
                <a:effectLst/>
                <a:uLnTx/>
                <a:uFillTx/>
                <a:latin typeface="+mn-lt"/>
                <a:ea typeface="+mn-ea"/>
                <a:cs typeface="+mn-cs"/>
              </a:rPr>
              <a:t>analyse</a:t>
            </a:r>
            <a:r>
              <a:rPr kumimoji="0" lang="en-US" sz="1200" b="0" i="0" u="none" strike="noStrike" kern="1200" cap="none" spc="0" normalizeH="0" baseline="0" noProof="0" dirty="0">
                <a:ln>
                  <a:noFill/>
                </a:ln>
                <a:solidFill>
                  <a:schemeClr val="tx1"/>
                </a:solidFill>
                <a:effectLst/>
                <a:uLnTx/>
                <a:uFillTx/>
                <a:latin typeface="+mn-lt"/>
                <a:ea typeface="+mn-ea"/>
                <a:cs typeface="+mn-cs"/>
              </a:rPr>
              <a:t> push-ups and sit-ups implement strategy pattern as they are interchangeable with one another as they implement design by contract </a:t>
            </a:r>
          </a:p>
          <a:p>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2EA3E-673E-3143-B8AE-8B8A1F8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001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Interface Segregation Principle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Usage of many client specific interfaces instead of one general purpose interface </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Classes do not depend on interfaces that they do not use </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Dependency Injection Principle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 pose detection module is complex. Thus</a:t>
            </a:r>
            <a:r>
              <a:rPr lang="en-US" sz="1200" b="0" dirty="0">
                <a:solidFill>
                  <a:schemeClr val="tx1"/>
                </a:solidFill>
                <a:latin typeface="+mn-lt"/>
              </a:rPr>
              <a:t>, it is separated from the count push-up and sit-up through the </a:t>
            </a:r>
            <a:r>
              <a:rPr lang="en-US" sz="1200" b="0" dirty="0" err="1">
                <a:solidFill>
                  <a:schemeClr val="tx1"/>
                </a:solidFill>
                <a:latin typeface="+mn-lt"/>
              </a:rPr>
              <a:t>TrainScreen</a:t>
            </a:r>
            <a:r>
              <a:rPr lang="en-US" sz="1200" b="0" dirty="0">
                <a:solidFill>
                  <a:schemeClr val="tx1"/>
                </a:solidFill>
                <a:latin typeface="+mn-lt"/>
              </a:rPr>
              <a:t> module. </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BF52EA3E-673E-3143-B8AE-8B8A1F86D7D3}" type="slidenum">
              <a:rPr lang="en-US" smtClean="0"/>
              <a:t>21</a:t>
            </a:fld>
            <a:endParaRPr lang="en-US"/>
          </a:p>
        </p:txBody>
      </p:sp>
    </p:spTree>
    <p:extLst>
      <p:ext uri="{BB962C8B-B14F-4D97-AF65-F5344CB8AC3E}">
        <p14:creationId xmlns:p14="http://schemas.microsoft.com/office/powerpoint/2010/main" val="201518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here is the implementation. We can see the various segments of code for the different implementations.</a:t>
            </a:r>
          </a:p>
        </p:txBody>
      </p:sp>
      <p:sp>
        <p:nvSpPr>
          <p:cNvPr id="4" name="Slide Number Placeholder 3"/>
          <p:cNvSpPr>
            <a:spLocks noGrp="1"/>
          </p:cNvSpPr>
          <p:nvPr>
            <p:ph type="sldNum" sz="quarter" idx="5"/>
          </p:nvPr>
        </p:nvSpPr>
        <p:spPr/>
        <p:txBody>
          <a:bodyPr/>
          <a:lstStyle/>
          <a:p>
            <a:fld id="{BF52EA3E-673E-3143-B8AE-8B8A1F86D7D3}" type="slidenum">
              <a:rPr lang="en-US" smtClean="0"/>
              <a:t>22</a:t>
            </a:fld>
            <a:endParaRPr lang="en-US"/>
          </a:p>
        </p:txBody>
      </p:sp>
    </p:spTree>
    <p:extLst>
      <p:ext uri="{BB962C8B-B14F-4D97-AF65-F5344CB8AC3E}">
        <p14:creationId xmlns:p14="http://schemas.microsoft.com/office/powerpoint/2010/main" val="281729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52EA3E-673E-3143-B8AE-8B8A1F86D7D3}" type="slidenum">
              <a:rPr lang="en-US" smtClean="0"/>
              <a:t>23</a:t>
            </a:fld>
            <a:endParaRPr lang="en-US"/>
          </a:p>
        </p:txBody>
      </p:sp>
    </p:spTree>
    <p:extLst>
      <p:ext uri="{BB962C8B-B14F-4D97-AF65-F5344CB8AC3E}">
        <p14:creationId xmlns:p14="http://schemas.microsoft.com/office/powerpoint/2010/main" val="1335084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can see how it holds up with the testing. The app is able to count a successful push up and provide feedback for an unsuccessful one.</a:t>
            </a:r>
          </a:p>
        </p:txBody>
      </p:sp>
      <p:sp>
        <p:nvSpPr>
          <p:cNvPr id="4" name="Slide Number Placeholder 3"/>
          <p:cNvSpPr>
            <a:spLocks noGrp="1"/>
          </p:cNvSpPr>
          <p:nvPr>
            <p:ph type="sldNum" sz="quarter" idx="5"/>
          </p:nvPr>
        </p:nvSpPr>
        <p:spPr/>
        <p:txBody>
          <a:bodyPr/>
          <a:lstStyle/>
          <a:p>
            <a:fld id="{BF52EA3E-673E-3143-B8AE-8B8A1F86D7D3}" type="slidenum">
              <a:rPr lang="en-US" smtClean="0"/>
              <a:t>24</a:t>
            </a:fld>
            <a:endParaRPr lang="en-US"/>
          </a:p>
        </p:txBody>
      </p:sp>
    </p:spTree>
    <p:extLst>
      <p:ext uri="{BB962C8B-B14F-4D97-AF65-F5344CB8AC3E}">
        <p14:creationId xmlns:p14="http://schemas.microsoft.com/office/powerpoint/2010/main" val="3383273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believe that people can get fitter with </a:t>
            </a:r>
            <a:r>
              <a:rPr lang="en-US" dirty="0" err="1"/>
              <a:t>FitBud</a:t>
            </a:r>
            <a:r>
              <a:rPr lang="en-US" dirty="0"/>
              <a:t> with our features. We hope that you join </a:t>
            </a:r>
            <a:r>
              <a:rPr lang="en-US" dirty="0" err="1"/>
              <a:t>FitBud</a:t>
            </a:r>
            <a:r>
              <a:rPr lang="en-US" dirty="0"/>
              <a:t> today to be fitter. 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2EA3E-673E-3143-B8AE-8B8A1F8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a:t>
            </a:r>
            <a:r>
              <a:rPr lang="en-US" dirty="0" err="1"/>
              <a:t>FitBuds</a:t>
            </a:r>
            <a:r>
              <a:rPr lang="en-US" dirty="0"/>
              <a:t> can help alleviate this problem. So what is </a:t>
            </a:r>
            <a:r>
              <a:rPr lang="en-US" dirty="0" err="1"/>
              <a:t>FitBuds</a:t>
            </a:r>
            <a:r>
              <a:rPr lang="en-US" dirty="0"/>
              <a:t>? </a:t>
            </a:r>
            <a:r>
              <a:rPr lang="en-US" dirty="0" err="1"/>
              <a:t>FitBuds</a:t>
            </a:r>
            <a:r>
              <a:rPr lang="en-US" dirty="0"/>
              <a:t> is a one-stop fitness platform and buddy for NSFs and </a:t>
            </a:r>
            <a:r>
              <a:rPr lang="en-US" dirty="0" err="1"/>
              <a:t>NSMen</a:t>
            </a:r>
            <a:r>
              <a:rPr lang="en-US" dirty="0"/>
              <a:t> to train for their IPPT. We expect to onboard NSFs, </a:t>
            </a:r>
            <a:r>
              <a:rPr lang="en-US" dirty="0" err="1"/>
              <a:t>NSMen</a:t>
            </a:r>
            <a:r>
              <a:rPr lang="en-US" dirty="0"/>
              <a:t> and Fitness Enthusiasts. </a:t>
            </a:r>
            <a:br>
              <a:rPr lang="en-US" dirty="0"/>
            </a:br>
            <a:br>
              <a:rPr lang="en-US" dirty="0"/>
            </a:br>
            <a:r>
              <a:rPr lang="en-US" dirty="0"/>
              <a:t>We have 4 main functionalities. Firstly, a dedicated fitness plan. Our app would be able to curate a personalized training plan for the user based on their target and current fitness levels. Secondly, an AI enabled pose detector that can feedback to the user on their form and posture. This helps a user to maximize their workouts. Thirdly, a social feature that connects users with other nearby users who have similar fitness level. This serves to find a buddy for the user so that they will be grounded and motivated together. Lastly, a recommend exercise location feature that draws upon open-source government database to recommend users on where they can train.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2EA3E-673E-3143-B8AE-8B8A1F8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97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seen, all those features are broken down into various use cases and can be seen in out use case diagram. We have 5 primary use cases: Register User, Authenticate User, Create Personalized Training Plan, Track Fitness Progress and discover nearby users.</a:t>
            </a:r>
          </a:p>
        </p:txBody>
      </p:sp>
      <p:sp>
        <p:nvSpPr>
          <p:cNvPr id="4" name="Slide Number Placeholder 3"/>
          <p:cNvSpPr>
            <a:spLocks noGrp="1"/>
          </p:cNvSpPr>
          <p:nvPr>
            <p:ph type="sldNum" sz="quarter" idx="5"/>
          </p:nvPr>
        </p:nvSpPr>
        <p:spPr/>
        <p:txBody>
          <a:bodyPr/>
          <a:lstStyle/>
          <a:p>
            <a:fld id="{BF52EA3E-673E-3143-B8AE-8B8A1F86D7D3}" type="slidenum">
              <a:rPr lang="en-US" smtClean="0"/>
              <a:t>4</a:t>
            </a:fld>
            <a:endParaRPr lang="en-US"/>
          </a:p>
        </p:txBody>
      </p:sp>
    </p:spTree>
    <p:extLst>
      <p:ext uri="{BB962C8B-B14F-4D97-AF65-F5344CB8AC3E}">
        <p14:creationId xmlns:p14="http://schemas.microsoft.com/office/powerpoint/2010/main" val="272099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culmination of our functional requirements, non-functional requirement, design principles, design patterns and constraints leads us to our system architecture</a:t>
            </a:r>
          </a:p>
        </p:txBody>
      </p:sp>
      <p:sp>
        <p:nvSpPr>
          <p:cNvPr id="4" name="Slide Number Placeholder 3"/>
          <p:cNvSpPr>
            <a:spLocks noGrp="1"/>
          </p:cNvSpPr>
          <p:nvPr>
            <p:ph type="sldNum" sz="quarter" idx="5"/>
          </p:nvPr>
        </p:nvSpPr>
        <p:spPr/>
        <p:txBody>
          <a:bodyPr/>
          <a:lstStyle/>
          <a:p>
            <a:fld id="{BF52EA3E-673E-3143-B8AE-8B8A1F86D7D3}" type="slidenum">
              <a:rPr lang="en-US" smtClean="0"/>
              <a:t>5</a:t>
            </a:fld>
            <a:endParaRPr lang="en-US"/>
          </a:p>
        </p:txBody>
      </p:sp>
    </p:spTree>
    <p:extLst>
      <p:ext uri="{BB962C8B-B14F-4D97-AF65-F5344CB8AC3E}">
        <p14:creationId xmlns:p14="http://schemas.microsoft.com/office/powerpoint/2010/main" val="83506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our entire software engineering process, we have utilized good software engineering processes learnt from our lessons. We utilized the solid framework in our UML modelling. This helps us to ensure that our functions and classes are flexible and easy to maintain and upgrade.</a:t>
            </a:r>
            <a:br>
              <a:rPr lang="en-US" dirty="0"/>
            </a:br>
            <a:endParaRPr lang="en-US" dirty="0"/>
          </a:p>
          <a:p>
            <a:r>
              <a:rPr lang="en-US" dirty="0"/>
              <a:t>We adopted the SCRUM framework in our development process. We had weekly sprints with daily SCRUM meetings and weekly reviews. This helped us in optimizing our processes which enable an efficient delivery of our project, </a:t>
            </a:r>
            <a:br>
              <a:rPr lang="en-US" dirty="0"/>
            </a:br>
            <a:br>
              <a:rPr lang="en-US" dirty="0"/>
            </a:br>
            <a:r>
              <a:rPr lang="en-US" dirty="0"/>
              <a:t>Another important aspect of having good software practices is robust testing. We achieve this through a mix of Blackbox and Whitebox testing. </a:t>
            </a:r>
          </a:p>
        </p:txBody>
      </p:sp>
      <p:sp>
        <p:nvSpPr>
          <p:cNvPr id="4" name="Slide Number Placeholder 3"/>
          <p:cNvSpPr>
            <a:spLocks noGrp="1"/>
          </p:cNvSpPr>
          <p:nvPr>
            <p:ph type="sldNum" sz="quarter" idx="5"/>
          </p:nvPr>
        </p:nvSpPr>
        <p:spPr/>
        <p:txBody>
          <a:bodyPr/>
          <a:lstStyle/>
          <a:p>
            <a:fld id="{BF52EA3E-673E-3143-B8AE-8B8A1F86D7D3}" type="slidenum">
              <a:rPr lang="en-US" smtClean="0"/>
              <a:t>6</a:t>
            </a:fld>
            <a:endParaRPr lang="en-US"/>
          </a:p>
        </p:txBody>
      </p:sp>
    </p:spTree>
    <p:extLst>
      <p:ext uri="{BB962C8B-B14F-4D97-AF65-F5344CB8AC3E}">
        <p14:creationId xmlns:p14="http://schemas.microsoft.com/office/powerpoint/2010/main" val="349813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Requirements is essential in quality and process control. We achieved this by continually reviewing our documentation, bringing up discrepancy during SCRUM Meetings and maintaining forward and backwards traceability of documents. </a:t>
            </a:r>
            <a:br>
              <a:rPr lang="en-US" dirty="0"/>
            </a:br>
            <a:br>
              <a:rPr lang="en-US" dirty="0"/>
            </a:br>
            <a:r>
              <a:rPr lang="en-US" dirty="0"/>
              <a:t>Next, adopting a component-based architecture was another good practice we adopted. We did by reusing react-native and custom-built components. This improves our maintainability and extensibility of our software. </a:t>
            </a:r>
            <a:br>
              <a:rPr lang="en-US" dirty="0"/>
            </a:br>
            <a:br>
              <a:rPr lang="en-US" dirty="0"/>
            </a:br>
            <a:r>
              <a:rPr lang="en-US" dirty="0"/>
              <a:t>Lastly, it is important to have a mechanism for controlling changes to software. In our case, we decomposed the architecture into subsystems and assigned them to our members. We utilized </a:t>
            </a:r>
            <a:r>
              <a:rPr lang="en-US" dirty="0" err="1"/>
              <a:t>github</a:t>
            </a:r>
            <a:r>
              <a:rPr lang="en-US" dirty="0"/>
              <a:t> in our control mechanism. We created individual branches for our team members to commit to. This ensured that there was no overlapping of current and previous work and that work done is not affected in the event something goes wrong.</a:t>
            </a:r>
          </a:p>
        </p:txBody>
      </p:sp>
      <p:sp>
        <p:nvSpPr>
          <p:cNvPr id="4" name="Slide Number Placeholder 3"/>
          <p:cNvSpPr>
            <a:spLocks noGrp="1"/>
          </p:cNvSpPr>
          <p:nvPr>
            <p:ph type="sldNum" sz="quarter" idx="5"/>
          </p:nvPr>
        </p:nvSpPr>
        <p:spPr/>
        <p:txBody>
          <a:bodyPr/>
          <a:lstStyle/>
          <a:p>
            <a:fld id="{BF52EA3E-673E-3143-B8AE-8B8A1F86D7D3}" type="slidenum">
              <a:rPr lang="en-US" smtClean="0"/>
              <a:t>7</a:t>
            </a:fld>
            <a:endParaRPr lang="en-US"/>
          </a:p>
        </p:txBody>
      </p:sp>
    </p:spTree>
    <p:extLst>
      <p:ext uri="{BB962C8B-B14F-4D97-AF65-F5344CB8AC3E}">
        <p14:creationId xmlns:p14="http://schemas.microsoft.com/office/powerpoint/2010/main" val="144074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Good software practices allows us to support future upgrades. </a:t>
            </a:r>
            <a:br>
              <a:rPr lang="en-US" dirty="0">
                <a:latin typeface="+mn-lt"/>
              </a:rPr>
            </a:br>
            <a:br>
              <a:rPr lang="en-US" dirty="0">
                <a:latin typeface="+mn-lt"/>
              </a:rPr>
            </a:br>
            <a:r>
              <a:rPr lang="en-US" dirty="0">
                <a:latin typeface="+mn-lt"/>
              </a:rPr>
              <a:t>In our case, </a:t>
            </a:r>
            <a:r>
              <a:rPr lang="en-US" sz="1200" dirty="0">
                <a:solidFill>
                  <a:srgbClr val="FFFFFF"/>
                </a:solidFill>
                <a:latin typeface="+mn-lt"/>
              </a:rPr>
              <a:t>having a SOLID framework in our UML reduces dependencies and promotes extensibility. Software can be updated or upgraded without  impacting other areas of 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mn-lt"/>
              </a:rPr>
              <a:t>Using SCRUM as our methodology allows us to break down our upgrades to smaller pieces. This allows us to build iteratively and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mn-lt"/>
              </a:rPr>
              <a:t>Managing documentation is important because it allows us to find gaps within our software. This aids us in our upgrades.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mn-lt"/>
              </a:rPr>
              <a:t>A component-based architecture allows us to stack components on one another. This makes implementation efficient and simpler.</a:t>
            </a:r>
          </a:p>
        </p:txBody>
      </p:sp>
      <p:sp>
        <p:nvSpPr>
          <p:cNvPr id="4" name="Slide Number Placeholder 3"/>
          <p:cNvSpPr>
            <a:spLocks noGrp="1"/>
          </p:cNvSpPr>
          <p:nvPr>
            <p:ph type="sldNum" sz="quarter" idx="5"/>
          </p:nvPr>
        </p:nvSpPr>
        <p:spPr/>
        <p:txBody>
          <a:bodyPr/>
          <a:lstStyle/>
          <a:p>
            <a:fld id="{BF52EA3E-673E-3143-B8AE-8B8A1F86D7D3}" type="slidenum">
              <a:rPr lang="en-US" smtClean="0"/>
              <a:t>8</a:t>
            </a:fld>
            <a:endParaRPr lang="en-US"/>
          </a:p>
        </p:txBody>
      </p:sp>
    </p:spTree>
    <p:extLst>
      <p:ext uri="{BB962C8B-B14F-4D97-AF65-F5344CB8AC3E}">
        <p14:creationId xmlns:p14="http://schemas.microsoft.com/office/powerpoint/2010/main" val="159269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our implementation, here is our tech stack. We used React Native for our frontend UI development. TensorFlow for our computer vision model. The backend is implemented and managed using </a:t>
            </a:r>
            <a:r>
              <a:rPr lang="en-US" dirty="0" err="1"/>
              <a:t>nodeJS</a:t>
            </a:r>
            <a:r>
              <a:rPr lang="en-US" dirty="0"/>
              <a:t>, </a:t>
            </a:r>
            <a:r>
              <a:rPr lang="en-US" dirty="0" err="1"/>
              <a:t>mongoDB</a:t>
            </a:r>
            <a:r>
              <a:rPr lang="en-US" dirty="0"/>
              <a:t> and </a:t>
            </a:r>
            <a:r>
              <a:rPr lang="en-US" dirty="0" err="1"/>
              <a:t>expressJS</a:t>
            </a:r>
            <a:r>
              <a:rPr lang="en-US" dirty="0"/>
              <a:t>. Our application runs using cloud which is hosted on AWS.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2EA3E-673E-3143-B8AE-8B8A1F86D7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645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gi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5.png"/><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977240" y="3185642"/>
            <a:ext cx="6670821" cy="1538883"/>
          </a:xfrm>
          <a:prstGeom prst="rect">
            <a:avLst/>
          </a:prstGeom>
        </p:spPr>
        <p:txBody>
          <a:bodyPr wrap="square" lIns="0" tIns="0" rIns="0" bIns="0" rtlCol="0" anchor="t">
            <a:spAutoFit/>
          </a:bodyPr>
          <a:lstStyle/>
          <a:p>
            <a:pPr marL="0" marR="0" lvl="0" indent="0" algn="l" defTabSz="914400" rtl="0" eaLnBrk="1" fontAlgn="auto" latinLnBrk="0" hangingPunct="1">
              <a:lnSpc>
                <a:spcPts val="12000"/>
              </a:lnSpc>
              <a:spcBef>
                <a:spcPts val="0"/>
              </a:spcBef>
              <a:spcAft>
                <a:spcPts val="0"/>
              </a:spcAft>
              <a:buClrTx/>
              <a:buSzTx/>
              <a:buFontTx/>
              <a:buNone/>
              <a:tabLst/>
              <a:defRPr/>
            </a:pPr>
            <a:r>
              <a:rPr kumimoji="0" lang="en-US" sz="12000" b="0" i="0" u="none" strike="noStrike" kern="1200" cap="none" spc="0" normalizeH="0" baseline="0" noProof="0" err="1">
                <a:ln>
                  <a:noFill/>
                </a:ln>
                <a:solidFill>
                  <a:srgbClr val="FFFFFF"/>
                </a:solidFill>
                <a:effectLst/>
                <a:uLnTx/>
                <a:uFillTx/>
                <a:latin typeface="Open Sauce SemiBold"/>
                <a:ea typeface="+mn-ea"/>
                <a:cs typeface="+mn-cs"/>
              </a:rPr>
              <a:t>FitBud</a:t>
            </a:r>
            <a:endParaRPr kumimoji="0" lang="en-US" sz="12000" b="0" i="0" u="none" strike="noStrike" kern="1200" cap="none" spc="0" normalizeH="0" baseline="0" noProof="0">
              <a:ln>
                <a:noFill/>
              </a:ln>
              <a:solidFill>
                <a:srgbClr val="FFFFFF"/>
              </a:solidFill>
              <a:effectLst/>
              <a:uLnTx/>
              <a:uFillTx/>
              <a:latin typeface="Open Sauce SemiBold"/>
              <a:ea typeface="+mn-ea"/>
              <a:cs typeface="+mn-cs"/>
            </a:endParaRPr>
          </a:p>
        </p:txBody>
      </p:sp>
      <p:sp>
        <p:nvSpPr>
          <p:cNvPr id="10" name="TextBox 10"/>
          <p:cNvSpPr txBox="1"/>
          <p:nvPr/>
        </p:nvSpPr>
        <p:spPr>
          <a:xfrm>
            <a:off x="7977240" y="4701753"/>
            <a:ext cx="6670821" cy="397801"/>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1" i="1" u="none" strike="noStrike" kern="1200" cap="none" spc="0" normalizeH="0" baseline="0" noProof="0">
                <a:ln>
                  <a:noFill/>
                </a:ln>
                <a:solidFill>
                  <a:srgbClr val="F87F00"/>
                </a:solidFill>
                <a:effectLst/>
                <a:uLnTx/>
                <a:uFillTx/>
                <a:latin typeface="Open Sauce Light"/>
                <a:ea typeface="+mn-ea"/>
                <a:cs typeface="+mn-cs"/>
              </a:rPr>
              <a:t>FITTER TOGETHER</a:t>
            </a:r>
          </a:p>
        </p:txBody>
      </p:sp>
      <p:grpSp>
        <p:nvGrpSpPr>
          <p:cNvPr id="17" name="Group 16">
            <a:extLst>
              <a:ext uri="{FF2B5EF4-FFF2-40B4-BE49-F238E27FC236}">
                <a16:creationId xmlns:a16="http://schemas.microsoft.com/office/drawing/2014/main" id="{F922DE6C-9FE0-B2FE-70DE-C57134FF5789}"/>
              </a:ext>
            </a:extLst>
          </p:cNvPr>
          <p:cNvGrpSpPr/>
          <p:nvPr/>
        </p:nvGrpSpPr>
        <p:grpSpPr>
          <a:xfrm>
            <a:off x="5847388" y="7658100"/>
            <a:ext cx="10939299" cy="1242177"/>
            <a:chOff x="1615216" y="8016123"/>
            <a:chExt cx="10939299" cy="1242177"/>
          </a:xfrm>
        </p:grpSpPr>
        <p:sp>
          <p:nvSpPr>
            <p:cNvPr id="2" name="AutoShape 2"/>
            <p:cNvSpPr/>
            <p:nvPr/>
          </p:nvSpPr>
          <p:spPr>
            <a:xfrm>
              <a:off x="5943600" y="8016123"/>
              <a:ext cx="18486" cy="1196340"/>
            </a:xfrm>
            <a:prstGeom prst="rect">
              <a:avLst/>
            </a:prstGeom>
            <a:solidFill>
              <a:srgbClr val="FFFFFF"/>
            </a:solidFill>
          </p:spPr>
        </p:sp>
        <p:sp>
          <p:nvSpPr>
            <p:cNvPr id="11" name="TextBox 11"/>
            <p:cNvSpPr txBox="1"/>
            <p:nvPr/>
          </p:nvSpPr>
          <p:spPr>
            <a:xfrm>
              <a:off x="6172200" y="8415392"/>
              <a:ext cx="6382315" cy="397801"/>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400">
                  <a:solidFill>
                    <a:srgbClr val="FFFFFF"/>
                  </a:solidFill>
                  <a:latin typeface="Open Sauce Light"/>
                </a:rPr>
                <a:t>Summit | Aaron | Marc | </a:t>
              </a:r>
              <a:r>
                <a:rPr lang="en-US" sz="2400" err="1">
                  <a:solidFill>
                    <a:srgbClr val="FFFFFF"/>
                  </a:solidFill>
                  <a:latin typeface="Open Sauce Light"/>
                </a:rPr>
                <a:t>Mingyang</a:t>
              </a:r>
              <a:r>
                <a:rPr lang="en-US" sz="2400">
                  <a:solidFill>
                    <a:srgbClr val="FFFFFF"/>
                  </a:solidFill>
                  <a:latin typeface="Open Sauce Light"/>
                </a:rPr>
                <a:t> | Yu Fei</a:t>
              </a:r>
              <a:endParaRPr kumimoji="0" lang="en-US" sz="2400" b="0" i="0" u="none" strike="noStrike" kern="1200" cap="none" spc="0" normalizeH="0" baseline="0" noProof="0">
                <a:ln>
                  <a:noFill/>
                </a:ln>
                <a:solidFill>
                  <a:srgbClr val="FFFFFF"/>
                </a:solidFill>
                <a:effectLst/>
                <a:uLnTx/>
                <a:uFillTx/>
                <a:latin typeface="Open Sauce Light"/>
                <a:ea typeface="+mn-ea"/>
                <a:cs typeface="+mn-cs"/>
              </a:endParaRPr>
            </a:p>
          </p:txBody>
        </p:sp>
        <p:sp>
          <p:nvSpPr>
            <p:cNvPr id="14" name="TextBox 5">
              <a:extLst>
                <a:ext uri="{FF2B5EF4-FFF2-40B4-BE49-F238E27FC236}">
                  <a16:creationId xmlns:a16="http://schemas.microsoft.com/office/drawing/2014/main" id="{98CA6666-D036-2DD1-1E5E-15345D6270CE}"/>
                </a:ext>
              </a:extLst>
            </p:cNvPr>
            <p:cNvSpPr txBox="1"/>
            <p:nvPr/>
          </p:nvSpPr>
          <p:spPr>
            <a:xfrm>
              <a:off x="1615216" y="8108950"/>
              <a:ext cx="10226831" cy="1149350"/>
            </a:xfrm>
            <a:prstGeom prst="rect">
              <a:avLst/>
            </a:prstGeom>
          </p:spPr>
          <p:txBody>
            <a:bodyPr lIns="0" tIns="0" rIns="0" bIns="0" rtlCol="0" anchor="t">
              <a:spAutoFit/>
            </a:bodyPr>
            <a:lstStyle/>
            <a:p>
              <a:pPr marL="0" lvl="0" indent="0">
                <a:lnSpc>
                  <a:spcPts val="8800"/>
                </a:lnSpc>
              </a:pPr>
              <a:r>
                <a:rPr lang="en-US" sz="8000" u="none">
                  <a:solidFill>
                    <a:srgbClr val="FFFFFF"/>
                  </a:solidFill>
                  <a:latin typeface="Open Sauce SemiBold"/>
                </a:rPr>
                <a:t>SAMMY</a:t>
              </a:r>
            </a:p>
          </p:txBody>
        </p:sp>
      </p:grpSp>
      <p:pic>
        <p:nvPicPr>
          <p:cNvPr id="16" name="Picture 15">
            <a:extLst>
              <a:ext uri="{FF2B5EF4-FFF2-40B4-BE49-F238E27FC236}">
                <a16:creationId xmlns:a16="http://schemas.microsoft.com/office/drawing/2014/main" id="{3B15C623-CD66-A4A1-304E-95085587524D}"/>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31332" t="15796" r="27356" b="38313"/>
          <a:stretch/>
        </p:blipFill>
        <p:spPr>
          <a:xfrm>
            <a:off x="5843640" y="2770025"/>
            <a:ext cx="2133600" cy="2370115"/>
          </a:xfrm>
          <a:prstGeom prst="rect">
            <a:avLst/>
          </a:prstGeom>
        </p:spPr>
      </p:pic>
      <p:pic>
        <p:nvPicPr>
          <p:cNvPr id="3" name="Picture 2">
            <a:extLst>
              <a:ext uri="{FF2B5EF4-FFF2-40B4-BE49-F238E27FC236}">
                <a16:creationId xmlns:a16="http://schemas.microsoft.com/office/drawing/2014/main" id="{846BA9CF-0438-22CD-64D0-37ED41100C5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701" b="95909" l="9913" r="89434">
                        <a14:foregroundMark x1="20806" y1="9026" x2="47277" y2="8896"/>
                        <a14:foregroundMark x1="47277" y1="8896" x2="54031" y2="8896"/>
                        <a14:foregroundMark x1="62200" y1="8247" x2="62200" y2="8247"/>
                        <a14:foregroundMark x1="58606" y1="6753" x2="58606" y2="6753"/>
                        <a14:foregroundMark x1="72549" y1="7338" x2="75599" y2="22922"/>
                        <a14:foregroundMark x1="75599" y1="22922" x2="73203" y2="29416"/>
                        <a14:foregroundMark x1="73203" y1="29416" x2="65468" y2="36494"/>
                        <a14:foregroundMark x1="65468" y1="36494" x2="40741" y2="43182"/>
                        <a14:foregroundMark x1="40741" y1="43182" x2="19935" y2="45065"/>
                        <a14:foregroundMark x1="19935" y1="45065" x2="14161" y2="41364"/>
                        <a14:foregroundMark x1="14161" y1="41364" x2="12854" y2="33571"/>
                        <a14:foregroundMark x1="65577" y1="8896" x2="45425" y2="7273"/>
                        <a14:foregroundMark x1="45425" y1="7273" x2="61765" y2="6104"/>
                        <a14:foregroundMark x1="74292" y1="5390" x2="80828" y2="9156"/>
                        <a14:foregroundMark x1="80828" y1="9156" x2="84532" y2="13571"/>
                        <a14:foregroundMark x1="84532" y1="13571" x2="84096" y2="58701"/>
                        <a14:foregroundMark x1="78214" y1="91688" x2="22004" y2="91169"/>
                        <a14:foregroundMark x1="22004" y1="91169" x2="11983" y2="82662"/>
                        <a14:foregroundMark x1="11983" y1="82662" x2="13834" y2="10584"/>
                        <a14:foregroundMark x1="13834" y1="10584" x2="18627" y2="6234"/>
                        <a14:foregroundMark x1="18627" y1="6234" x2="35294" y2="4416"/>
                        <a14:foregroundMark x1="35294" y1="4416" x2="69717" y2="4610"/>
                        <a14:foregroundMark x1="23420" y1="3961" x2="15359" y2="5390"/>
                        <a14:foregroundMark x1="15359" y1="5390" x2="11547" y2="9740"/>
                        <a14:foregroundMark x1="11547" y1="9740" x2="11874" y2="43701"/>
                        <a14:foregroundMark x1="70153" y1="3961" x2="78322" y2="5519"/>
                        <a14:foregroundMark x1="78322" y1="5519" x2="82026" y2="15455"/>
                        <a14:foregroundMark x1="82026" y1="15455" x2="83878" y2="89156"/>
                        <a14:foregroundMark x1="83878" y1="89156" x2="79085" y2="93506"/>
                        <a14:foregroundMark x1="79085" y1="93506" x2="71133" y2="94740"/>
                        <a14:foregroundMark x1="71133" y1="94740" x2="18627" y2="92792"/>
                        <a14:foregroundMark x1="18627" y1="92792" x2="14270" y2="88636"/>
                        <a14:foregroundMark x1="14270" y1="88636" x2="13834" y2="67143"/>
                        <a14:foregroundMark x1="45752" y1="95195" x2="16558" y2="93117"/>
                        <a14:foregroundMark x1="16558" y1="93117" x2="12636" y2="88766"/>
                        <a14:foregroundMark x1="12636" y1="88766" x2="12636" y2="88442"/>
                        <a14:foregroundMark x1="77451" y1="4286" x2="83551" y2="8636"/>
                        <a14:foregroundMark x1="83551" y1="8636" x2="85076" y2="13506"/>
                        <a14:foregroundMark x1="85076" y1="13506" x2="84314" y2="30649"/>
                        <a14:foregroundMark x1="85621" y1="29091" x2="86383" y2="39545"/>
                        <a14:foregroundMark x1="84314" y1="41234" x2="85403" y2="62208"/>
                        <a14:foregroundMark x1="10893" y1="43377" x2="12200" y2="50325"/>
                        <a14:foregroundMark x1="10566" y1="47727" x2="11765" y2="65714"/>
                        <a14:foregroundMark x1="11111" y1="86169" x2="12418" y2="91039"/>
                        <a14:foregroundMark x1="12418" y1="91039" x2="18519" y2="94351"/>
                        <a14:foregroundMark x1="18519" y1="94351" x2="61438" y2="95779"/>
                        <a14:foregroundMark x1="61438" y1="95779" x2="77996" y2="95130"/>
                        <a14:foregroundMark x1="77996" y1="95130" x2="83878" y2="91558"/>
                        <a14:foregroundMark x1="83878" y1="91558" x2="86166" y2="86753"/>
                        <a14:foregroundMark x1="86166" y1="86753" x2="86057" y2="83896"/>
                        <a14:foregroundMark x1="84096" y1="62532" x2="84423" y2="71104"/>
                        <a14:foregroundMark x1="86492" y1="28506" x2="87146" y2="39805"/>
                        <a14:foregroundMark x1="10022" y1="18377" x2="10458" y2="21494"/>
                        <a14:foregroundMark x1="10458" y1="26234" x2="10566" y2="32857"/>
                        <a14:foregroundMark x1="10349" y1="35519" x2="10893" y2="42662"/>
                        <a14:foregroundMark x1="11220" y1="91299" x2="17211" y2="95195"/>
                        <a14:foregroundMark x1="17211" y1="95195" x2="22331" y2="95909"/>
                        <a14:backgroundMark x1="5882" y1="5844" x2="5882" y2="5844"/>
                        <a14:backgroundMark x1="5447" y1="5065" x2="218" y2="16688"/>
                      </a14:backgroundRemoval>
                    </a14:imgEffect>
                  </a14:imgLayer>
                </a14:imgProps>
              </a:ext>
            </a:extLst>
          </a:blip>
          <a:stretch>
            <a:fillRect/>
          </a:stretch>
        </p:blipFill>
        <p:spPr>
          <a:xfrm>
            <a:off x="25400" y="254000"/>
            <a:ext cx="5829300" cy="97790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82055D9E-649D-59E1-BF1E-E8C627814920}"/>
              </a:ext>
            </a:extLst>
          </p:cNvPr>
          <p:cNvPicPr>
            <a:picLocks noChangeAspect="1"/>
          </p:cNvPicPr>
          <p:nvPr/>
        </p:nvPicPr>
        <p:blipFill rotWithShape="1">
          <a:blip r:embed="rId7">
            <a:extLst>
              <a:ext uri="{28A0092B-C50C-407E-A947-70E740481C1C}">
                <a14:useLocalDpi xmlns:a14="http://schemas.microsoft.com/office/drawing/2010/main" val="0"/>
              </a:ext>
            </a:extLst>
          </a:blip>
          <a:srcRect t="4675" b="6125"/>
          <a:stretch/>
        </p:blipFill>
        <p:spPr>
          <a:xfrm>
            <a:off x="914400" y="1181100"/>
            <a:ext cx="3866283" cy="777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02E40B21-F89C-9ACF-E628-FECF7087E268}"/>
              </a:ext>
            </a:extLst>
          </p:cNvPr>
          <p:cNvGraphicFramePr/>
          <p:nvPr>
            <p:extLst>
              <p:ext uri="{D42A27DB-BD31-4B8C-83A1-F6EECF244321}">
                <p14:modId xmlns:p14="http://schemas.microsoft.com/office/powerpoint/2010/main" val="3746669225"/>
              </p:ext>
            </p:extLst>
          </p:nvPr>
        </p:nvGraphicFramePr>
        <p:xfrm>
          <a:off x="3379553" y="14859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10"/>
          <p:cNvSpPr txBox="1"/>
          <p:nvPr/>
        </p:nvSpPr>
        <p:spPr>
          <a:xfrm>
            <a:off x="762000" y="266700"/>
            <a:ext cx="12992100"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87F00"/>
                </a:solidFill>
                <a:effectLst/>
                <a:uLnTx/>
                <a:uFillTx/>
                <a:latin typeface="Open Sauce SemiBold"/>
                <a:ea typeface="+mn-ea"/>
                <a:cs typeface="+mn-cs"/>
              </a:rPr>
              <a:t>Data Sets</a:t>
            </a:r>
          </a:p>
        </p:txBody>
      </p:sp>
    </p:spTree>
    <p:extLst>
      <p:ext uri="{BB962C8B-B14F-4D97-AF65-F5344CB8AC3E}">
        <p14:creationId xmlns:p14="http://schemas.microsoft.com/office/powerpoint/2010/main" val="167229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4038600" y="4535297"/>
            <a:ext cx="12992100" cy="1128514"/>
          </a:xfrm>
          <a:prstGeom prst="rect">
            <a:avLst/>
          </a:prstGeom>
        </p:spPr>
        <p:txBody>
          <a:bodyPr wrap="square" lIns="0" tIns="0" rIns="0" bIns="0" rtlCol="0" anchor="t">
            <a:spAutoFit/>
          </a:bodyPr>
          <a:lstStyle/>
          <a:p>
            <a:pPr marL="0" lvl="0" indent="0" algn="ctr">
              <a:lnSpc>
                <a:spcPts val="8800"/>
              </a:lnSpc>
            </a:pPr>
            <a:r>
              <a:rPr lang="en-US" sz="8000" u="none">
                <a:solidFill>
                  <a:srgbClr val="F87F00"/>
                </a:solidFill>
                <a:latin typeface="Open Sauce SemiBold"/>
              </a:rPr>
              <a:t>Live Demonstration </a:t>
            </a:r>
          </a:p>
        </p:txBody>
      </p:sp>
      <p:pic>
        <p:nvPicPr>
          <p:cNvPr id="11" name="Picture 10">
            <a:extLst>
              <a:ext uri="{FF2B5EF4-FFF2-40B4-BE49-F238E27FC236}">
                <a16:creationId xmlns:a16="http://schemas.microsoft.com/office/drawing/2014/main" id="{32610EB6-2386-8580-6FA8-CEEFE5CC0C7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01" b="95909" l="9913" r="89434">
                        <a14:foregroundMark x1="20806" y1="9026" x2="47277" y2="8896"/>
                        <a14:foregroundMark x1="47277" y1="8896" x2="54031" y2="8896"/>
                        <a14:foregroundMark x1="62200" y1="8247" x2="62200" y2="8247"/>
                        <a14:foregroundMark x1="58606" y1="6753" x2="58606" y2="6753"/>
                        <a14:foregroundMark x1="72549" y1="7338" x2="75599" y2="22922"/>
                        <a14:foregroundMark x1="75599" y1="22922" x2="73203" y2="29416"/>
                        <a14:foregroundMark x1="73203" y1="29416" x2="65468" y2="36494"/>
                        <a14:foregroundMark x1="65468" y1="36494" x2="40741" y2="43182"/>
                        <a14:foregroundMark x1="40741" y1="43182" x2="19935" y2="45065"/>
                        <a14:foregroundMark x1="19935" y1="45065" x2="14161" y2="41364"/>
                        <a14:foregroundMark x1="14161" y1="41364" x2="12854" y2="33571"/>
                        <a14:foregroundMark x1="65577" y1="8896" x2="45425" y2="7273"/>
                        <a14:foregroundMark x1="45425" y1="7273" x2="61765" y2="6104"/>
                        <a14:foregroundMark x1="74292" y1="5390" x2="80828" y2="9156"/>
                        <a14:foregroundMark x1="80828" y1="9156" x2="84532" y2="13571"/>
                        <a14:foregroundMark x1="84532" y1="13571" x2="84096" y2="58701"/>
                        <a14:foregroundMark x1="78214" y1="91688" x2="22004" y2="91169"/>
                        <a14:foregroundMark x1="22004" y1="91169" x2="11983" y2="82662"/>
                        <a14:foregroundMark x1="11983" y1="82662" x2="13834" y2="10584"/>
                        <a14:foregroundMark x1="13834" y1="10584" x2="18627" y2="6234"/>
                        <a14:foregroundMark x1="18627" y1="6234" x2="35294" y2="4416"/>
                        <a14:foregroundMark x1="35294" y1="4416" x2="69717" y2="4610"/>
                        <a14:foregroundMark x1="23420" y1="3961" x2="15359" y2="5390"/>
                        <a14:foregroundMark x1="15359" y1="5390" x2="11547" y2="9740"/>
                        <a14:foregroundMark x1="11547" y1="9740" x2="11874" y2="43701"/>
                        <a14:foregroundMark x1="70153" y1="3961" x2="78322" y2="5519"/>
                        <a14:foregroundMark x1="78322" y1="5519" x2="82026" y2="15455"/>
                        <a14:foregroundMark x1="82026" y1="15455" x2="83878" y2="89156"/>
                        <a14:foregroundMark x1="83878" y1="89156" x2="79085" y2="93506"/>
                        <a14:foregroundMark x1="79085" y1="93506" x2="71133" y2="94740"/>
                        <a14:foregroundMark x1="71133" y1="94740" x2="18627" y2="92792"/>
                        <a14:foregroundMark x1="18627" y1="92792" x2="14270" y2="88636"/>
                        <a14:foregroundMark x1="14270" y1="88636" x2="13834" y2="67143"/>
                        <a14:foregroundMark x1="45752" y1="95195" x2="16558" y2="93117"/>
                        <a14:foregroundMark x1="16558" y1="93117" x2="12636" y2="88766"/>
                        <a14:foregroundMark x1="12636" y1="88766" x2="12636" y2="88442"/>
                        <a14:foregroundMark x1="77451" y1="4286" x2="83551" y2="8636"/>
                        <a14:foregroundMark x1="83551" y1="8636" x2="85076" y2="13506"/>
                        <a14:foregroundMark x1="85076" y1="13506" x2="84314" y2="30649"/>
                        <a14:foregroundMark x1="85621" y1="29091" x2="86383" y2="39545"/>
                        <a14:foregroundMark x1="84314" y1="41234" x2="85403" y2="62208"/>
                        <a14:foregroundMark x1="10893" y1="43377" x2="12200" y2="50325"/>
                        <a14:foregroundMark x1="10566" y1="47727" x2="11765" y2="65714"/>
                        <a14:foregroundMark x1="11111" y1="86169" x2="12418" y2="91039"/>
                        <a14:foregroundMark x1="12418" y1="91039" x2="18519" y2="94351"/>
                        <a14:foregroundMark x1="18519" y1="94351" x2="61438" y2="95779"/>
                        <a14:foregroundMark x1="61438" y1="95779" x2="77996" y2="95130"/>
                        <a14:foregroundMark x1="77996" y1="95130" x2="83878" y2="91558"/>
                        <a14:foregroundMark x1="83878" y1="91558" x2="86166" y2="86753"/>
                        <a14:foregroundMark x1="86166" y1="86753" x2="86057" y2="83896"/>
                        <a14:foregroundMark x1="84096" y1="62532" x2="84423" y2="71104"/>
                        <a14:foregroundMark x1="86492" y1="28506" x2="87146" y2="39805"/>
                        <a14:foregroundMark x1="10022" y1="18377" x2="10458" y2="21494"/>
                        <a14:foregroundMark x1="10458" y1="26234" x2="10566" y2="32857"/>
                        <a14:foregroundMark x1="10349" y1="35519" x2="10893" y2="42662"/>
                        <a14:foregroundMark x1="11220" y1="91299" x2="17211" y2="95195"/>
                        <a14:foregroundMark x1="17211" y1="95195" x2="22331" y2="95909"/>
                        <a14:backgroundMark x1="5882" y1="5844" x2="5882" y2="5844"/>
                        <a14:backgroundMark x1="5447" y1="5065" x2="218" y2="16688"/>
                      </a14:backgroundRemoval>
                    </a14:imgEffect>
                  </a14:imgLayer>
                </a14:imgProps>
              </a:ext>
            </a:extLst>
          </a:blip>
          <a:stretch>
            <a:fillRect/>
          </a:stretch>
        </p:blipFill>
        <p:spPr>
          <a:xfrm>
            <a:off x="25400" y="254000"/>
            <a:ext cx="5829300" cy="9779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7E5DAE75-8DA8-EF08-156F-72EC334B0C29}"/>
              </a:ext>
            </a:extLst>
          </p:cNvPr>
          <p:cNvPicPr>
            <a:picLocks noChangeAspect="1"/>
          </p:cNvPicPr>
          <p:nvPr/>
        </p:nvPicPr>
        <p:blipFill rotWithShape="1">
          <a:blip r:embed="rId5">
            <a:extLst>
              <a:ext uri="{28A0092B-C50C-407E-A947-70E740481C1C}">
                <a14:useLocalDpi xmlns:a14="http://schemas.microsoft.com/office/drawing/2010/main" val="0"/>
              </a:ext>
            </a:extLst>
          </a:blip>
          <a:srcRect t="4675" b="6125"/>
          <a:stretch/>
        </p:blipFill>
        <p:spPr>
          <a:xfrm>
            <a:off x="914400" y="1181100"/>
            <a:ext cx="3866283" cy="7772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Traceability of Input Profile Information</a:t>
            </a:r>
          </a:p>
        </p:txBody>
      </p:sp>
      <p:sp>
        <p:nvSpPr>
          <p:cNvPr id="11" name="TextBox 15">
            <a:extLst>
              <a:ext uri="{FF2B5EF4-FFF2-40B4-BE49-F238E27FC236}">
                <a16:creationId xmlns:a16="http://schemas.microsoft.com/office/drawing/2014/main" id="{0FDE0EA5-FCE7-E411-D2E7-AE906733C37B}"/>
              </a:ext>
            </a:extLst>
          </p:cNvPr>
          <p:cNvSpPr txBox="1"/>
          <p:nvPr/>
        </p:nvSpPr>
        <p:spPr>
          <a:xfrm>
            <a:off x="838200" y="2352963"/>
            <a:ext cx="7491007" cy="349711"/>
          </a:xfrm>
          <a:prstGeom prst="rect">
            <a:avLst/>
          </a:prstGeom>
        </p:spPr>
        <p:txBody>
          <a:bodyPr wrap="square" lIns="0" tIns="0" rIns="0" bIns="0" rtlCol="0" anchor="t">
            <a:spAutoFit/>
          </a:bodyPr>
          <a:lstStyle/>
          <a:p>
            <a:pPr algn="ctr">
              <a:lnSpc>
                <a:spcPts val="2940"/>
              </a:lnSpc>
            </a:pPr>
            <a:r>
              <a:rPr lang="en-US" sz="2400">
                <a:solidFill>
                  <a:srgbClr val="00B0F0"/>
                </a:solidFill>
                <a:latin typeface="Open Sauce Bold"/>
              </a:rPr>
              <a:t>Use Case </a:t>
            </a:r>
          </a:p>
        </p:txBody>
      </p:sp>
      <p:pic>
        <p:nvPicPr>
          <p:cNvPr id="1026" name="Picture 2">
            <a:extLst>
              <a:ext uri="{FF2B5EF4-FFF2-40B4-BE49-F238E27FC236}">
                <a16:creationId xmlns:a16="http://schemas.microsoft.com/office/drawing/2014/main" id="{14F50F14-EE60-4599-4BBC-B1688DB1D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8851" y="2831199"/>
            <a:ext cx="5010151" cy="39152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8700D67-0046-AD45-1E46-F5EB711E8AD8}"/>
              </a:ext>
            </a:extLst>
          </p:cNvPr>
          <p:cNvSpPr/>
          <p:nvPr/>
        </p:nvSpPr>
        <p:spPr>
          <a:xfrm>
            <a:off x="838200" y="2831199"/>
            <a:ext cx="7491007" cy="39152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spcBef>
                <a:spcPts val="0"/>
              </a:spcBef>
              <a:spcAft>
                <a:spcPts val="0"/>
              </a:spcAft>
              <a:buClrTx/>
              <a:buSzTx/>
              <a:tabLst/>
              <a:defRPr/>
            </a:pPr>
            <a:r>
              <a:rPr lang="en-US" b="1">
                <a:solidFill>
                  <a:srgbClr val="FFFFFF"/>
                </a:solidFill>
                <a:latin typeface="Open Sauce Light"/>
              </a:rPr>
              <a:t>Functional Requirement:  </a:t>
            </a:r>
          </a:p>
          <a:p>
            <a:pPr algn="just">
              <a:defRPr/>
            </a:pPr>
            <a:endParaRPr lang="en-US" b="1">
              <a:solidFill>
                <a:srgbClr val="FFFFFF"/>
              </a:solidFill>
              <a:latin typeface="Open Sauce Light"/>
            </a:endParaRPr>
          </a:p>
          <a:p>
            <a:pPr algn="just">
              <a:defRPr/>
            </a:pPr>
            <a:r>
              <a:rPr lang="en-US">
                <a:solidFill>
                  <a:srgbClr val="FFFFFF"/>
                </a:solidFill>
                <a:latin typeface="Open Sauce Light"/>
              </a:rPr>
              <a:t>The app must prompt for the user’s login information. </a:t>
            </a:r>
          </a:p>
          <a:p>
            <a:pPr algn="just">
              <a:defRPr/>
            </a:pPr>
            <a:endParaRPr lang="en-US">
              <a:solidFill>
                <a:srgbClr val="FFFFFF"/>
              </a:solidFill>
              <a:latin typeface="Open Sauce Light"/>
            </a:endParaRPr>
          </a:p>
          <a:p>
            <a:pPr marL="342900" indent="-342900" algn="just">
              <a:buFont typeface="+mj-lt"/>
              <a:buAutoNum type="arabicPeriod"/>
              <a:defRPr/>
            </a:pPr>
            <a:r>
              <a:rPr lang="en-US">
                <a:solidFill>
                  <a:srgbClr val="FFFFFF"/>
                </a:solidFill>
                <a:latin typeface="Open Sauce Light"/>
              </a:rPr>
              <a:t>The app must prompt for the user’s username, which must have at least one character.  </a:t>
            </a:r>
          </a:p>
          <a:p>
            <a:pPr marL="342900" indent="-342900" algn="just">
              <a:buFont typeface="+mj-lt"/>
              <a:buAutoNum type="arabicPeriod"/>
              <a:defRPr/>
            </a:pPr>
            <a:endParaRPr lang="en-US">
              <a:solidFill>
                <a:srgbClr val="FFFFFF"/>
              </a:solidFill>
              <a:latin typeface="Open Sauce Light"/>
            </a:endParaRPr>
          </a:p>
          <a:p>
            <a:pPr marL="285750" indent="-285750" algn="just">
              <a:buFont typeface="Arial" panose="020B0604020202020204" pitchFamily="34" charset="0"/>
              <a:buAutoNum type="arabicPeriod"/>
              <a:defRPr/>
            </a:pPr>
            <a:r>
              <a:rPr lang="en-US">
                <a:solidFill>
                  <a:srgbClr val="FFFFFF"/>
                </a:solidFill>
                <a:latin typeface="Open Sauce Light"/>
              </a:rPr>
              <a:t>The app must prompt for the user’s account password which length must be at least 8, have at least 1 letter, have at least 1 number and must not contain the user’s username. </a:t>
            </a:r>
          </a:p>
        </p:txBody>
      </p:sp>
      <p:sp>
        <p:nvSpPr>
          <p:cNvPr id="16" name="TextBox 15">
            <a:extLst>
              <a:ext uri="{FF2B5EF4-FFF2-40B4-BE49-F238E27FC236}">
                <a16:creationId xmlns:a16="http://schemas.microsoft.com/office/drawing/2014/main" id="{D00B799F-3F30-863A-2FA5-70C2E2F10885}"/>
              </a:ext>
            </a:extLst>
          </p:cNvPr>
          <p:cNvSpPr txBox="1"/>
          <p:nvPr/>
        </p:nvSpPr>
        <p:spPr>
          <a:xfrm>
            <a:off x="9848851" y="2353105"/>
            <a:ext cx="5010151" cy="349569"/>
          </a:xfrm>
          <a:prstGeom prst="rect">
            <a:avLst/>
          </a:prstGeom>
        </p:spPr>
        <p:txBody>
          <a:bodyPr wrap="square" lIns="0" tIns="0" rIns="0" bIns="0" rtlCol="0" anchor="t">
            <a:spAutoFit/>
          </a:bodyPr>
          <a:lstStyle/>
          <a:p>
            <a:pPr algn="ctr">
              <a:lnSpc>
                <a:spcPts val="2940"/>
              </a:lnSpc>
            </a:pPr>
            <a:r>
              <a:rPr lang="en-US" sz="2400">
                <a:solidFill>
                  <a:srgbClr val="00B0F0"/>
                </a:solidFill>
                <a:latin typeface="Open Sauce Bold"/>
              </a:rPr>
              <a:t>Use Case Diagram</a:t>
            </a:r>
          </a:p>
        </p:txBody>
      </p:sp>
    </p:spTree>
    <p:extLst>
      <p:ext uri="{BB962C8B-B14F-4D97-AF65-F5344CB8AC3E}">
        <p14:creationId xmlns:p14="http://schemas.microsoft.com/office/powerpoint/2010/main" val="954460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00B799F-3F30-863A-2FA5-70C2E2F10885}"/>
              </a:ext>
            </a:extLst>
          </p:cNvPr>
          <p:cNvSpPr txBox="1"/>
          <p:nvPr/>
        </p:nvSpPr>
        <p:spPr>
          <a:xfrm>
            <a:off x="704850" y="419100"/>
            <a:ext cx="5610931"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Class Diagram</a:t>
            </a:r>
          </a:p>
        </p:txBody>
      </p:sp>
      <p:pic>
        <p:nvPicPr>
          <p:cNvPr id="3074" name="Picture 2" descr="Diagram&#10;&#10;Description automatically generated">
            <a:extLst>
              <a:ext uri="{FF2B5EF4-FFF2-40B4-BE49-F238E27FC236}">
                <a16:creationId xmlns:a16="http://schemas.microsoft.com/office/drawing/2014/main" id="{CC07E6A7-8D6B-DF0A-656C-7B0F4D4B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6"/>
          <a:stretch/>
        </p:blipFill>
        <p:spPr bwMode="auto">
          <a:xfrm>
            <a:off x="685800" y="952500"/>
            <a:ext cx="5629981" cy="920572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743960D-0C55-4C2D-036B-33E5D2CB8636}"/>
              </a:ext>
            </a:extLst>
          </p:cNvPr>
          <p:cNvCxnSpPr>
            <a:cxnSpLocks/>
          </p:cNvCxnSpPr>
          <p:nvPr/>
        </p:nvCxnSpPr>
        <p:spPr>
          <a:xfrm>
            <a:off x="6629400" y="952500"/>
            <a:ext cx="0" cy="920572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D91C2E-B66C-F489-E6AF-0FC3F4CE8DB7}"/>
              </a:ext>
            </a:extLst>
          </p:cNvPr>
          <p:cNvSpPr txBox="1"/>
          <p:nvPr/>
        </p:nvSpPr>
        <p:spPr>
          <a:xfrm>
            <a:off x="9144000" y="457200"/>
            <a:ext cx="5610931"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Sequence Diagram</a:t>
            </a:r>
          </a:p>
        </p:txBody>
      </p:sp>
      <p:pic>
        <p:nvPicPr>
          <p:cNvPr id="2" name="Picture 1">
            <a:extLst>
              <a:ext uri="{FF2B5EF4-FFF2-40B4-BE49-F238E27FC236}">
                <a16:creationId xmlns:a16="http://schemas.microsoft.com/office/drawing/2014/main" id="{0C6FDC47-50A6-93BC-0E2C-319A5495F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2347921"/>
            <a:ext cx="10129203" cy="6414880"/>
          </a:xfrm>
          <a:prstGeom prst="rect">
            <a:avLst/>
          </a:prstGeom>
        </p:spPr>
      </p:pic>
    </p:spTree>
    <p:extLst>
      <p:ext uri="{BB962C8B-B14F-4D97-AF65-F5344CB8AC3E}">
        <p14:creationId xmlns:p14="http://schemas.microsoft.com/office/powerpoint/2010/main" val="2338164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F6465D-5FAB-AF0D-15CF-4CEAA4200F71}"/>
              </a:ext>
            </a:extLst>
          </p:cNvPr>
          <p:cNvSpPr txBox="1"/>
          <p:nvPr/>
        </p:nvSpPr>
        <p:spPr>
          <a:xfrm>
            <a:off x="7086600" y="2188845"/>
            <a:ext cx="8801101" cy="7171194"/>
          </a:xfrm>
          <a:prstGeom prst="rect">
            <a:avLst/>
          </a:prstGeom>
          <a:noFill/>
        </p:spPr>
        <p:txBody>
          <a:bodyPr wrap="square">
            <a:spAutoFit/>
          </a:bodyPr>
          <a:lstStyle/>
          <a:p>
            <a:pPr marL="285750" indent="-285750" algn="just">
              <a:buFont typeface="Arial" panose="020B0604020202020204" pitchFamily="34" charset="0"/>
              <a:buChar char="•"/>
              <a:defRPr/>
            </a:pPr>
            <a:r>
              <a:rPr lang="en-US" sz="2000" b="1" dirty="0">
                <a:solidFill>
                  <a:srgbClr val="0070C0"/>
                </a:solidFill>
                <a:latin typeface="Open Sauce Light"/>
              </a:rPr>
              <a:t>Single Responsibility Principle </a:t>
            </a:r>
          </a:p>
          <a:p>
            <a:pPr marL="742950" lvl="1" indent="-285750" algn="just">
              <a:buFont typeface="Courier New" panose="02070309020205020404" pitchFamily="49" charset="0"/>
              <a:buChar char="o"/>
              <a:defRPr/>
            </a:pPr>
            <a:endParaRPr lang="en-US" sz="2000" b="1" dirty="0">
              <a:solidFill>
                <a:srgbClr val="FFFFFF"/>
              </a:solidFill>
              <a:latin typeface="Open Sauce Light"/>
            </a:endParaRPr>
          </a:p>
          <a:p>
            <a:pPr marL="742950" lvl="1" indent="-285750" algn="just">
              <a:buFont typeface="Courier New" panose="02070309020205020404" pitchFamily="49" charset="0"/>
              <a:buChar char="o"/>
              <a:defRPr/>
            </a:pPr>
            <a:r>
              <a:rPr lang="en-US" sz="2000" b="1" dirty="0">
                <a:solidFill>
                  <a:srgbClr val="FFFFFF"/>
                </a:solidFill>
                <a:latin typeface="Open Sauce Light"/>
              </a:rPr>
              <a:t>Each of the classes has a specific responsibility. This improves the changeability of the code, with simple and independent units interacting through well defined interfaces </a:t>
            </a:r>
          </a:p>
          <a:p>
            <a:pPr marL="742950" lvl="1" indent="-285750" algn="just">
              <a:buFont typeface="Courier New" panose="02070309020205020404" pitchFamily="49" charset="0"/>
              <a:buChar char="o"/>
              <a:defRPr/>
            </a:pPr>
            <a:r>
              <a:rPr lang="en-US" sz="2000" b="1" dirty="0">
                <a:solidFill>
                  <a:srgbClr val="FFFFFF"/>
                </a:solidFill>
                <a:latin typeface="Open Sauce Light"/>
              </a:rPr>
              <a:t>The validator is specific to this use case </a:t>
            </a:r>
          </a:p>
          <a:p>
            <a:pPr lvl="1" algn="just">
              <a:defRPr/>
            </a:pPr>
            <a:endParaRPr lang="en-US" sz="2000" b="1" dirty="0">
              <a:solidFill>
                <a:srgbClr val="FFFFFF"/>
              </a:solidFill>
              <a:latin typeface="Open Sauce Light"/>
            </a:endParaRPr>
          </a:p>
          <a:p>
            <a:pPr marL="285750" indent="-285750" algn="just">
              <a:buFont typeface="Arial" panose="020B0604020202020204" pitchFamily="34" charset="0"/>
              <a:buChar char="•"/>
              <a:defRPr/>
            </a:pPr>
            <a:r>
              <a:rPr lang="en-US" sz="2000" b="1" dirty="0">
                <a:solidFill>
                  <a:srgbClr val="0070C0"/>
                </a:solidFill>
                <a:latin typeface="Open Sauce Light"/>
              </a:rPr>
              <a:t>Open-Closed Principle </a:t>
            </a:r>
          </a:p>
          <a:p>
            <a:pPr algn="just">
              <a:defRPr/>
            </a:pPr>
            <a:endParaRPr lang="en-US" sz="2000" b="1" dirty="0">
              <a:solidFill>
                <a:schemeClr val="accent1"/>
              </a:solidFill>
              <a:latin typeface="Open Sauce Light"/>
            </a:endParaRPr>
          </a:p>
          <a:p>
            <a:pPr marL="742950" lvl="1" indent="-285750" algn="just">
              <a:buFont typeface="Courier New" panose="02070309020205020404" pitchFamily="49" charset="0"/>
              <a:buChar char="o"/>
              <a:defRPr/>
            </a:pPr>
            <a:r>
              <a:rPr lang="en-US" sz="2000" dirty="0" err="1">
                <a:solidFill>
                  <a:srgbClr val="FFFFFF"/>
                </a:solidFill>
                <a:latin typeface="Open Sauce Light"/>
              </a:rPr>
              <a:t>RegistrationInformation</a:t>
            </a:r>
            <a:r>
              <a:rPr lang="en-US" sz="2000" dirty="0">
                <a:solidFill>
                  <a:srgbClr val="FFFFFF"/>
                </a:solidFill>
                <a:latin typeface="Open Sauce Light"/>
              </a:rPr>
              <a:t> class is open for extension, but is closed for modification. If there are new registration information required (</a:t>
            </a:r>
            <a:r>
              <a:rPr lang="en-US" sz="2000" dirty="0" err="1">
                <a:solidFill>
                  <a:srgbClr val="FFFFFF"/>
                </a:solidFill>
                <a:latin typeface="Open Sauce Light"/>
              </a:rPr>
              <a:t>eg.</a:t>
            </a:r>
            <a:r>
              <a:rPr lang="en-US" sz="2000" dirty="0">
                <a:solidFill>
                  <a:srgbClr val="FFFFFF"/>
                </a:solidFill>
                <a:latin typeface="Open Sauce Light"/>
              </a:rPr>
              <a:t> NRIC number), it is possible to add new registration information without modifying the code in the </a:t>
            </a:r>
            <a:r>
              <a:rPr lang="en-US" sz="2000" dirty="0" err="1">
                <a:solidFill>
                  <a:srgbClr val="FFFFFF"/>
                </a:solidFill>
                <a:latin typeface="Open Sauce Light"/>
              </a:rPr>
              <a:t>RegistrationInformation</a:t>
            </a:r>
            <a:r>
              <a:rPr lang="en-US" sz="2000" dirty="0">
                <a:solidFill>
                  <a:srgbClr val="FFFFFF"/>
                </a:solidFill>
                <a:latin typeface="Open Sauce Light"/>
              </a:rPr>
              <a:t> class </a:t>
            </a:r>
          </a:p>
          <a:p>
            <a:pPr lvl="1" algn="just">
              <a:defRPr/>
            </a:pPr>
            <a:endParaRPr lang="en-US" sz="2000" dirty="0">
              <a:solidFill>
                <a:srgbClr val="FFFFFF"/>
              </a:solidFill>
              <a:latin typeface="Open Sauce Light"/>
            </a:endParaRPr>
          </a:p>
          <a:p>
            <a:pPr marL="285750" indent="-285750" algn="just">
              <a:buFont typeface="Arial" panose="020B0604020202020204" pitchFamily="34" charset="0"/>
              <a:buChar char="•"/>
              <a:defRPr/>
            </a:pPr>
            <a:r>
              <a:rPr lang="en-US" sz="2000" b="1" dirty="0" err="1">
                <a:solidFill>
                  <a:srgbClr val="0070C0"/>
                </a:solidFill>
                <a:latin typeface="Open Sauce Light"/>
              </a:rPr>
              <a:t>Liskov</a:t>
            </a:r>
            <a:r>
              <a:rPr lang="en-US" sz="2000" b="1" dirty="0">
                <a:solidFill>
                  <a:srgbClr val="0070C0"/>
                </a:solidFill>
                <a:latin typeface="Open Sauce Light"/>
              </a:rPr>
              <a:t> Substitution Principle</a:t>
            </a:r>
          </a:p>
          <a:p>
            <a:pPr marL="800100" lvl="1" indent="-342900" algn="just">
              <a:buFont typeface="Courier New" panose="02070309020205020404" pitchFamily="49" charset="0"/>
              <a:buChar char="o"/>
              <a:defRPr/>
            </a:pPr>
            <a:r>
              <a:rPr lang="en-US" sz="2000" b="1" dirty="0" err="1">
                <a:solidFill>
                  <a:prstClr val="white"/>
                </a:solidFill>
                <a:latin typeface="Open Sauce Light"/>
              </a:rPr>
              <a:t>RegistrationScreenHandler</a:t>
            </a:r>
            <a:r>
              <a:rPr lang="en-US" sz="2000" b="1" dirty="0">
                <a:solidFill>
                  <a:prstClr val="white"/>
                </a:solidFill>
                <a:latin typeface="Open Sauce Light"/>
              </a:rPr>
              <a:t> implements the </a:t>
            </a:r>
            <a:r>
              <a:rPr lang="en-US" sz="2000" b="1" dirty="0" err="1">
                <a:solidFill>
                  <a:prstClr val="white"/>
                </a:solidFill>
                <a:latin typeface="Open Sauce Light"/>
              </a:rPr>
              <a:t>ScreenHandler</a:t>
            </a:r>
            <a:r>
              <a:rPr lang="en-US" sz="2000" b="1" dirty="0">
                <a:solidFill>
                  <a:prstClr val="white"/>
                </a:solidFill>
                <a:latin typeface="Open Sauce Light"/>
              </a:rPr>
              <a:t> class. As the </a:t>
            </a:r>
            <a:r>
              <a:rPr lang="en-US" sz="2000" b="1" dirty="0" err="1">
                <a:solidFill>
                  <a:prstClr val="white"/>
                </a:solidFill>
                <a:latin typeface="Open Sauce Light"/>
              </a:rPr>
              <a:t>RegistrationScreenHandler</a:t>
            </a:r>
            <a:r>
              <a:rPr lang="en-US" sz="2000" b="1" dirty="0">
                <a:solidFill>
                  <a:prstClr val="white"/>
                </a:solidFill>
                <a:latin typeface="Open Sauce Light"/>
              </a:rPr>
              <a:t> child has the same pre- and post- conditions as the </a:t>
            </a:r>
            <a:r>
              <a:rPr lang="en-US" sz="2000" b="1" dirty="0" err="1">
                <a:solidFill>
                  <a:prstClr val="white"/>
                </a:solidFill>
                <a:latin typeface="Open Sauce Light"/>
              </a:rPr>
              <a:t>ScreenHandler</a:t>
            </a:r>
            <a:r>
              <a:rPr lang="en-US" sz="2000" b="1" dirty="0">
                <a:solidFill>
                  <a:prstClr val="white"/>
                </a:solidFill>
                <a:latin typeface="Open Sauce Light"/>
              </a:rPr>
              <a:t> parent, it is able to substitute for the parent</a:t>
            </a:r>
          </a:p>
          <a:p>
            <a:pPr marL="285750" indent="-285750" algn="just">
              <a:buFont typeface="Arial" panose="020B0604020202020204" pitchFamily="34" charset="0"/>
              <a:buChar char="•"/>
              <a:defRPr/>
            </a:pPr>
            <a:endParaRPr lang="en-US" sz="2000" b="1" dirty="0">
              <a:solidFill>
                <a:srgbClr val="0070C0"/>
              </a:solidFill>
              <a:latin typeface="Open Sauce Light"/>
            </a:endParaRPr>
          </a:p>
          <a:p>
            <a:pPr marL="742950" lvl="1" indent="-285750" algn="just">
              <a:buFont typeface="Arial" panose="020B0604020202020204" pitchFamily="34" charset="0"/>
              <a:buChar char="•"/>
              <a:defRPr/>
            </a:pPr>
            <a:endParaRPr lang="en-US" sz="2000" b="1" dirty="0">
              <a:solidFill>
                <a:srgbClr val="0070C0"/>
              </a:solidFill>
              <a:latin typeface="Open Sauce Light"/>
            </a:endParaRPr>
          </a:p>
          <a:p>
            <a:pPr algn="just">
              <a:defRPr/>
            </a:pPr>
            <a:endParaRPr lang="en-US" sz="2000" b="1" dirty="0">
              <a:solidFill>
                <a:schemeClr val="accent1"/>
              </a:solidFill>
              <a:latin typeface="Open Sauce Light"/>
            </a:endParaRPr>
          </a:p>
        </p:txBody>
      </p:sp>
      <p:sp>
        <p:nvSpPr>
          <p:cNvPr id="9" name="TextBox 2">
            <a:extLst>
              <a:ext uri="{FF2B5EF4-FFF2-40B4-BE49-F238E27FC236}">
                <a16:creationId xmlns:a16="http://schemas.microsoft.com/office/drawing/2014/main" id="{8473DC12-B421-3A90-CC9F-0216FE612998}"/>
              </a:ext>
            </a:extLst>
          </p:cNvPr>
          <p:cNvSpPr txBox="1"/>
          <p:nvPr/>
        </p:nvSpPr>
        <p:spPr>
          <a:xfrm>
            <a:off x="7086600" y="440853"/>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Good Design Principles</a:t>
            </a:r>
          </a:p>
        </p:txBody>
      </p:sp>
      <p:pic>
        <p:nvPicPr>
          <p:cNvPr id="10" name="Picture 9" descr="Diagram&#10;&#10;Description automatically generated">
            <a:extLst>
              <a:ext uri="{FF2B5EF4-FFF2-40B4-BE49-F238E27FC236}">
                <a16:creationId xmlns:a16="http://schemas.microsoft.com/office/drawing/2014/main" id="{38131338-1B2C-0BBD-431C-C10C9CABD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94"/>
          <a:stretch/>
        </p:blipFill>
        <p:spPr bwMode="auto">
          <a:xfrm>
            <a:off x="685800" y="647700"/>
            <a:ext cx="5629981" cy="928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7086600" y="440853"/>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Good Design Principles</a:t>
            </a:r>
          </a:p>
        </p:txBody>
      </p:sp>
      <p:sp>
        <p:nvSpPr>
          <p:cNvPr id="7" name="TextBox 6">
            <a:extLst>
              <a:ext uri="{FF2B5EF4-FFF2-40B4-BE49-F238E27FC236}">
                <a16:creationId xmlns:a16="http://schemas.microsoft.com/office/drawing/2014/main" id="{D0812689-E2C3-1072-FD0D-2D67C70368C6}"/>
              </a:ext>
            </a:extLst>
          </p:cNvPr>
          <p:cNvSpPr txBox="1"/>
          <p:nvPr/>
        </p:nvSpPr>
        <p:spPr>
          <a:xfrm>
            <a:off x="7086600" y="1866900"/>
            <a:ext cx="8629652" cy="313932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F81BD"/>
              </a:solidFill>
              <a:effectLst/>
              <a:uLnTx/>
              <a:uFillTx/>
              <a:latin typeface="Open Sauce Ligh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Interface Segregation Principle </a:t>
            </a:r>
          </a:p>
          <a:p>
            <a:pPr marR="0" lvl="0" algn="just"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70C0"/>
              </a:solidFill>
              <a:effectLst/>
              <a:uLnTx/>
              <a:uFillTx/>
              <a:latin typeface="Open Sauce Ligh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Usage of many client specific interfaces instead of one general purpose interface </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Classes do not depend on interfaces that they do not use </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Open Sauce Ligh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Dependency Injection Principle </a:t>
            </a:r>
          </a:p>
          <a:p>
            <a:pPr marR="0" lvl="0" algn="just" defTabSz="914400" rtl="0" eaLnBrk="1" fontAlgn="auto"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0070C0"/>
              </a:solidFill>
              <a:effectLst/>
              <a:uLnTx/>
              <a:uFillTx/>
              <a:latin typeface="Open Sauce Ligh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The registration screen is plugged into a framework via the abstract class </a:t>
            </a:r>
          </a:p>
        </p:txBody>
      </p:sp>
      <p:pic>
        <p:nvPicPr>
          <p:cNvPr id="3" name="Picture 2" descr="Diagram&#10;&#10;Description automatically generated">
            <a:extLst>
              <a:ext uri="{FF2B5EF4-FFF2-40B4-BE49-F238E27FC236}">
                <a16:creationId xmlns:a16="http://schemas.microsoft.com/office/drawing/2014/main" id="{4D78B4E3-6D51-F970-D795-2269B3769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94"/>
          <a:stretch/>
        </p:blipFill>
        <p:spPr bwMode="auto">
          <a:xfrm>
            <a:off x="685800" y="647700"/>
            <a:ext cx="5629981" cy="928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Implementation</a:t>
            </a:r>
          </a:p>
        </p:txBody>
      </p:sp>
      <p:pic>
        <p:nvPicPr>
          <p:cNvPr id="12290" name="Picture 2">
            <a:extLst>
              <a:ext uri="{FF2B5EF4-FFF2-40B4-BE49-F238E27FC236}">
                <a16:creationId xmlns:a16="http://schemas.microsoft.com/office/drawing/2014/main" id="{BD6F45DB-EE19-6236-FC90-B0B9770D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866900"/>
            <a:ext cx="11353801" cy="8044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071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Testing</a:t>
            </a:r>
          </a:p>
        </p:txBody>
      </p:sp>
      <p:graphicFrame>
        <p:nvGraphicFramePr>
          <p:cNvPr id="8" name="Table 7">
            <a:extLst>
              <a:ext uri="{FF2B5EF4-FFF2-40B4-BE49-F238E27FC236}">
                <a16:creationId xmlns:a16="http://schemas.microsoft.com/office/drawing/2014/main" id="{85AC1C6E-3F74-83FF-E09A-1CBAA1703D6B}"/>
              </a:ext>
            </a:extLst>
          </p:cNvPr>
          <p:cNvGraphicFramePr>
            <a:graphicFrameLocks noGrp="1"/>
          </p:cNvGraphicFramePr>
          <p:nvPr>
            <p:extLst>
              <p:ext uri="{D42A27DB-BD31-4B8C-83A1-F6EECF244321}">
                <p14:modId xmlns:p14="http://schemas.microsoft.com/office/powerpoint/2010/main" val="239573468"/>
              </p:ext>
            </p:extLst>
          </p:nvPr>
        </p:nvGraphicFramePr>
        <p:xfrm>
          <a:off x="685798" y="1943098"/>
          <a:ext cx="7010402" cy="6924372"/>
        </p:xfrm>
        <a:graphic>
          <a:graphicData uri="http://schemas.openxmlformats.org/drawingml/2006/table">
            <a:tbl>
              <a:tblPr firstRow="1" firstCol="1">
                <a:tableStyleId>{E8034E78-7F5D-4C2E-B375-FC64B27BC917}</a:tableStyleId>
              </a:tblPr>
              <a:tblGrid>
                <a:gridCol w="1842518">
                  <a:extLst>
                    <a:ext uri="{9D8B030D-6E8A-4147-A177-3AD203B41FA5}">
                      <a16:colId xmlns:a16="http://schemas.microsoft.com/office/drawing/2014/main" val="1217513419"/>
                    </a:ext>
                  </a:extLst>
                </a:gridCol>
                <a:gridCol w="3110484">
                  <a:extLst>
                    <a:ext uri="{9D8B030D-6E8A-4147-A177-3AD203B41FA5}">
                      <a16:colId xmlns:a16="http://schemas.microsoft.com/office/drawing/2014/main" val="813874918"/>
                    </a:ext>
                  </a:extLst>
                </a:gridCol>
                <a:gridCol w="2057400">
                  <a:extLst>
                    <a:ext uri="{9D8B030D-6E8A-4147-A177-3AD203B41FA5}">
                      <a16:colId xmlns:a16="http://schemas.microsoft.com/office/drawing/2014/main" val="3136910111"/>
                    </a:ext>
                  </a:extLst>
                </a:gridCol>
              </a:tblGrid>
              <a:tr h="838202">
                <a:tc>
                  <a:txBody>
                    <a:bodyPr/>
                    <a:lstStyle/>
                    <a:p>
                      <a:pPr algn="ctr">
                        <a:lnSpc>
                          <a:spcPct val="107000"/>
                        </a:lnSpc>
                        <a:spcAft>
                          <a:spcPts val="800"/>
                        </a:spcAft>
                      </a:pPr>
                      <a:r>
                        <a:rPr kumimoji="0" lang="en-US" sz="1600" b="1" i="0" u="none" strike="noStrike" kern="1200" cap="none" spc="0" normalizeH="0" baseline="0" noProof="0">
                          <a:ln>
                            <a:noFill/>
                          </a:ln>
                          <a:solidFill>
                            <a:srgbClr val="FFFFFF"/>
                          </a:solidFill>
                          <a:effectLst/>
                          <a:uLnTx/>
                          <a:uFillTx/>
                          <a:latin typeface="Open Sauce Light"/>
                          <a:ea typeface="+mn-ea"/>
                          <a:cs typeface="+mn-cs"/>
                        </a:rPr>
                        <a:t>Test Input</a:t>
                      </a:r>
                      <a:endParaRPr lang="en-SG"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rgbClr val="FFFFFF"/>
                          </a:solidFill>
                          <a:effectLst/>
                          <a:uLnTx/>
                          <a:uFillTx/>
                          <a:latin typeface="Open Sauce Light"/>
                          <a:ea typeface="+mn-ea"/>
                          <a:cs typeface="+mn-cs"/>
                        </a:rPr>
                        <a:t>Oracle</a:t>
                      </a:r>
                      <a:endParaRPr kumimoji="0" lang="en-SG" sz="1600" b="1" i="0" u="none" strike="noStrike" kern="1200" cap="none" spc="0" normalizeH="0" baseline="0">
                        <a:ln>
                          <a:noFill/>
                        </a:ln>
                        <a:solidFill>
                          <a:srgbClr val="FFFFFF"/>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pPr>
                      <a:r>
                        <a:rPr kumimoji="0" lang="en-US" sz="1600" b="1" i="0" u="none" strike="noStrike" kern="1200" cap="none" spc="0" normalizeH="0" baseline="0">
                          <a:ln>
                            <a:noFill/>
                          </a:ln>
                          <a:solidFill>
                            <a:srgbClr val="FFFFFF"/>
                          </a:solidFill>
                          <a:effectLst/>
                          <a:uLnTx/>
                          <a:uFillTx/>
                          <a:latin typeface="Open Sauce Light"/>
                          <a:ea typeface="+mn-ea"/>
                          <a:cs typeface="+mn-cs"/>
                        </a:rPr>
                        <a:t>Log</a:t>
                      </a:r>
                      <a:endParaRPr kumimoji="0" lang="en-SG" sz="1600" b="1" i="0" u="none" strike="noStrike" kern="1200" cap="none" spc="0" normalizeH="0" baseline="0">
                        <a:ln>
                          <a:noFill/>
                        </a:ln>
                        <a:solidFill>
                          <a:srgbClr val="FFFFFF"/>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34557"/>
                  </a:ext>
                </a:extLst>
              </a:tr>
              <a:tr h="1418195">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chemeClr val="tx1"/>
                          </a:solidFill>
                          <a:effectLst/>
                          <a:uLnTx/>
                          <a:uFillTx/>
                          <a:latin typeface="Open Sauce Light"/>
                          <a:ea typeface="+mn-ea"/>
                          <a:cs typeface="+mn-cs"/>
                        </a:rPr>
                        <a:t>Password</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457200" marR="0" lvl="1"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800" b="1" i="0" u="none" strike="noStrike" kern="1200" cap="none" spc="0" normalizeH="0" baseline="0">
                          <a:ln>
                            <a:noFill/>
                          </a:ln>
                          <a:solidFill>
                            <a:schemeClr val="tx1"/>
                          </a:solidFill>
                          <a:effectLst/>
                          <a:uLnTx/>
                          <a:uFillTx/>
                          <a:latin typeface="Open Sauce Light"/>
                          <a:ea typeface="+mn-ea"/>
                          <a:cs typeface="+mn-cs"/>
                        </a:rPr>
                        <a:t>Expected Output</a:t>
                      </a:r>
                      <a:endParaRPr kumimoji="0" lang="en-SG" sz="18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457200" marR="0" lvl="1"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800" b="1" i="0" u="none" strike="noStrike" kern="1200" cap="none" spc="0" normalizeH="0" baseline="0">
                          <a:ln>
                            <a:noFill/>
                          </a:ln>
                          <a:solidFill>
                            <a:schemeClr val="tx1"/>
                          </a:solidFill>
                          <a:effectLst/>
                          <a:uLnTx/>
                          <a:uFillTx/>
                          <a:latin typeface="Open Sauce Light"/>
                          <a:ea typeface="+mn-ea"/>
                          <a:cs typeface="+mn-cs"/>
                        </a:rPr>
                        <a:t>Actual Output</a:t>
                      </a:r>
                      <a:endParaRPr kumimoji="0" lang="en-SG" sz="18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22579352"/>
                  </a:ext>
                </a:extLst>
              </a:tr>
              <a:tr h="2315605">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chemeClr val="tx1"/>
                          </a:solidFill>
                          <a:effectLst/>
                          <a:uLnTx/>
                          <a:uFillTx/>
                          <a:latin typeface="Open Sauce Light"/>
                          <a:ea typeface="+mn-ea"/>
                          <a:cs typeface="+mn-cs"/>
                        </a:rPr>
                        <a:t>ilovesc2006</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600" b="1" i="0" u="none" strike="noStrike" kern="1200" cap="none" spc="0" normalizeH="0" baseline="0">
                          <a:ln>
                            <a:noFill/>
                          </a:ln>
                          <a:solidFill>
                            <a:schemeClr val="tx1"/>
                          </a:solidFill>
                          <a:effectLst/>
                          <a:uLnTx/>
                          <a:uFillTx/>
                          <a:latin typeface="Open Sauce Light"/>
                          <a:ea typeface="+mn-ea"/>
                          <a:cs typeface="+mn-cs"/>
                        </a:rPr>
                        <a:t>No output message, app allows user to proceed</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572375"/>
                  </a:ext>
                </a:extLst>
              </a:tr>
              <a:tr h="2352370">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chemeClr val="tx1"/>
                          </a:solidFill>
                          <a:effectLst/>
                          <a:uLnTx/>
                          <a:uFillTx/>
                          <a:latin typeface="Open Sauce Light"/>
                          <a:ea typeface="+mn-ea"/>
                          <a:cs typeface="+mn-cs"/>
                        </a:rPr>
                        <a:t>johnlovesc2006</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600" b="1" i="0" u="none" strike="noStrike" kern="1200" cap="none" spc="0" normalizeH="0" baseline="0">
                          <a:ln>
                            <a:noFill/>
                          </a:ln>
                          <a:solidFill>
                            <a:schemeClr val="tx1"/>
                          </a:solidFill>
                          <a:effectLst/>
                          <a:uLnTx/>
                          <a:uFillTx/>
                          <a:latin typeface="Open Sauce Light"/>
                          <a:ea typeface="+mn-ea"/>
                          <a:cs typeface="+mn-cs"/>
                        </a:rPr>
                        <a:t>“Password contains username”, user is not allowed to proceed</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21389712"/>
                  </a:ext>
                </a:extLst>
              </a:tr>
            </a:tbl>
          </a:graphicData>
        </a:graphic>
      </p:graphicFrame>
      <p:pic>
        <p:nvPicPr>
          <p:cNvPr id="14360" name="Picture 24">
            <a:extLst>
              <a:ext uri="{FF2B5EF4-FFF2-40B4-BE49-F238E27FC236}">
                <a16:creationId xmlns:a16="http://schemas.microsoft.com/office/drawing/2014/main" id="{D5BBE8D9-F631-632D-6EB3-F4AD828D4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86" y="4316625"/>
            <a:ext cx="956843" cy="2082220"/>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a:extLst>
              <a:ext uri="{FF2B5EF4-FFF2-40B4-BE49-F238E27FC236}">
                <a16:creationId xmlns:a16="http://schemas.microsoft.com/office/drawing/2014/main" id="{CEFFADB1-2458-99BD-0ADE-D0D928B4CA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827" r="882" b="13259"/>
          <a:stretch/>
        </p:blipFill>
        <p:spPr bwMode="auto">
          <a:xfrm>
            <a:off x="5691506" y="6747150"/>
            <a:ext cx="1814194" cy="17491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5FB1FA38-733E-F0EE-B2E8-6CDE60B3A802}"/>
              </a:ext>
            </a:extLst>
          </p:cNvPr>
          <p:cNvGraphicFramePr>
            <a:graphicFrameLocks noGrp="1"/>
          </p:cNvGraphicFramePr>
          <p:nvPr>
            <p:extLst>
              <p:ext uri="{D42A27DB-BD31-4B8C-83A1-F6EECF244321}">
                <p14:modId xmlns:p14="http://schemas.microsoft.com/office/powerpoint/2010/main" val="360375232"/>
              </p:ext>
            </p:extLst>
          </p:nvPr>
        </p:nvGraphicFramePr>
        <p:xfrm>
          <a:off x="10210798" y="1895549"/>
          <a:ext cx="7010402" cy="6924372"/>
        </p:xfrm>
        <a:graphic>
          <a:graphicData uri="http://schemas.openxmlformats.org/drawingml/2006/table">
            <a:tbl>
              <a:tblPr firstRow="1" firstCol="1">
                <a:tableStyleId>{E8034E78-7F5D-4C2E-B375-FC64B27BC917}</a:tableStyleId>
              </a:tblPr>
              <a:tblGrid>
                <a:gridCol w="1842518">
                  <a:extLst>
                    <a:ext uri="{9D8B030D-6E8A-4147-A177-3AD203B41FA5}">
                      <a16:colId xmlns:a16="http://schemas.microsoft.com/office/drawing/2014/main" val="855442362"/>
                    </a:ext>
                  </a:extLst>
                </a:gridCol>
                <a:gridCol w="3110484">
                  <a:extLst>
                    <a:ext uri="{9D8B030D-6E8A-4147-A177-3AD203B41FA5}">
                      <a16:colId xmlns:a16="http://schemas.microsoft.com/office/drawing/2014/main" val="2005344420"/>
                    </a:ext>
                  </a:extLst>
                </a:gridCol>
                <a:gridCol w="2057400">
                  <a:extLst>
                    <a:ext uri="{9D8B030D-6E8A-4147-A177-3AD203B41FA5}">
                      <a16:colId xmlns:a16="http://schemas.microsoft.com/office/drawing/2014/main" val="2434730793"/>
                    </a:ext>
                  </a:extLst>
                </a:gridCol>
              </a:tblGrid>
              <a:tr h="838202">
                <a:tc>
                  <a:txBody>
                    <a:bodyPr/>
                    <a:lstStyle/>
                    <a:p>
                      <a:pPr algn="ctr">
                        <a:lnSpc>
                          <a:spcPct val="107000"/>
                        </a:lnSpc>
                        <a:spcAft>
                          <a:spcPts val="800"/>
                        </a:spcAft>
                      </a:pPr>
                      <a:r>
                        <a:rPr kumimoji="0" lang="en-US" sz="1600" b="1" i="0" u="none" strike="noStrike" kern="1200" cap="none" spc="0" normalizeH="0" baseline="0" noProof="0">
                          <a:ln>
                            <a:noFill/>
                          </a:ln>
                          <a:solidFill>
                            <a:srgbClr val="FFFFFF"/>
                          </a:solidFill>
                          <a:effectLst/>
                          <a:uLnTx/>
                          <a:uFillTx/>
                          <a:latin typeface="Open Sauce Light"/>
                          <a:ea typeface="+mn-ea"/>
                          <a:cs typeface="+mn-cs"/>
                        </a:rPr>
                        <a:t>Test Input</a:t>
                      </a:r>
                      <a:endParaRPr lang="en-SG"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rgbClr val="FFFFFF"/>
                          </a:solidFill>
                          <a:effectLst/>
                          <a:uLnTx/>
                          <a:uFillTx/>
                          <a:latin typeface="Open Sauce Light"/>
                          <a:ea typeface="+mn-ea"/>
                          <a:cs typeface="+mn-cs"/>
                        </a:rPr>
                        <a:t>Oracle</a:t>
                      </a:r>
                      <a:endParaRPr kumimoji="0" lang="en-SG" sz="1600" b="1" i="0" u="none" strike="noStrike" kern="1200" cap="none" spc="0" normalizeH="0" baseline="0">
                        <a:ln>
                          <a:noFill/>
                        </a:ln>
                        <a:solidFill>
                          <a:srgbClr val="FFFFFF"/>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7000"/>
                        </a:lnSpc>
                        <a:spcAft>
                          <a:spcPts val="800"/>
                        </a:spcAft>
                      </a:pPr>
                      <a:r>
                        <a:rPr kumimoji="0" lang="en-US" sz="1600" b="1" i="0" u="none" strike="noStrike" kern="1200" cap="none" spc="0" normalizeH="0" baseline="0">
                          <a:ln>
                            <a:noFill/>
                          </a:ln>
                          <a:solidFill>
                            <a:srgbClr val="FFFFFF"/>
                          </a:solidFill>
                          <a:effectLst/>
                          <a:uLnTx/>
                          <a:uFillTx/>
                          <a:latin typeface="Open Sauce Light"/>
                          <a:ea typeface="+mn-ea"/>
                          <a:cs typeface="+mn-cs"/>
                        </a:rPr>
                        <a:t>Log</a:t>
                      </a:r>
                      <a:endParaRPr kumimoji="0" lang="en-SG" sz="1600" b="1" i="0" u="none" strike="noStrike" kern="1200" cap="none" spc="0" normalizeH="0" baseline="0">
                        <a:ln>
                          <a:noFill/>
                        </a:ln>
                        <a:solidFill>
                          <a:srgbClr val="FFFFFF"/>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58276999"/>
                  </a:ext>
                </a:extLst>
              </a:tr>
              <a:tr h="1418195">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chemeClr val="tx1"/>
                          </a:solidFill>
                          <a:effectLst/>
                          <a:uLnTx/>
                          <a:uFillTx/>
                          <a:latin typeface="Open Sauce Light"/>
                          <a:ea typeface="+mn-ea"/>
                          <a:cs typeface="+mn-cs"/>
                        </a:rPr>
                        <a:t>Password</a:t>
                      </a:r>
                      <a:endParaRPr kumimoji="0" lang="en-SG"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457200" marR="0" lvl="1"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800" b="1" i="0" u="none" strike="noStrike" kern="1200" cap="none" spc="0" normalizeH="0" baseline="0">
                          <a:ln>
                            <a:noFill/>
                          </a:ln>
                          <a:solidFill>
                            <a:schemeClr val="tx1"/>
                          </a:solidFill>
                          <a:effectLst/>
                          <a:uLnTx/>
                          <a:uFillTx/>
                          <a:latin typeface="Open Sauce Light"/>
                          <a:ea typeface="+mn-ea"/>
                          <a:cs typeface="+mn-cs"/>
                        </a:rPr>
                        <a:t>Expected Output</a:t>
                      </a:r>
                      <a:endParaRPr kumimoji="0" lang="en-SG" sz="18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457200" marR="0" lvl="1"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800" b="1" i="0" u="none" strike="noStrike" kern="1200" cap="none" spc="0" normalizeH="0" baseline="0">
                          <a:ln>
                            <a:noFill/>
                          </a:ln>
                          <a:solidFill>
                            <a:schemeClr val="tx1"/>
                          </a:solidFill>
                          <a:effectLst/>
                          <a:uLnTx/>
                          <a:uFillTx/>
                          <a:latin typeface="Open Sauce Light"/>
                          <a:ea typeface="+mn-ea"/>
                          <a:cs typeface="+mn-cs"/>
                        </a:rPr>
                        <a:t>Actual Output</a:t>
                      </a:r>
                      <a:endParaRPr kumimoji="0" lang="en-SG" sz="18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26614884"/>
                  </a:ext>
                </a:extLst>
              </a:tr>
              <a:tr h="2315605">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err="1">
                          <a:ln>
                            <a:noFill/>
                          </a:ln>
                          <a:solidFill>
                            <a:schemeClr val="tx1"/>
                          </a:solidFill>
                          <a:effectLst/>
                          <a:uLnTx/>
                          <a:uFillTx/>
                          <a:latin typeface="Open Sauce Light"/>
                          <a:ea typeface="+mn-ea"/>
                          <a:cs typeface="+mn-cs"/>
                        </a:rPr>
                        <a:t>ilovescse</a:t>
                      </a:r>
                      <a:endParaRPr kumimoji="0" lang="en-US" sz="1600" b="1" i="0" u="none" strike="noStrike" kern="1200" cap="none" spc="0" normalizeH="0" baseline="0">
                        <a:ln>
                          <a:noFill/>
                        </a:ln>
                        <a:solidFill>
                          <a:schemeClr val="tx1"/>
                        </a:solidFill>
                        <a:effectLst/>
                        <a:uLnTx/>
                        <a:uFillTx/>
                        <a:latin typeface="Open Sauce Ligh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600" b="1" i="0" u="none" strike="noStrike" kern="1200" cap="none" spc="0" normalizeH="0" baseline="0">
                          <a:ln>
                            <a:noFill/>
                          </a:ln>
                          <a:solidFill>
                            <a:schemeClr val="tx1"/>
                          </a:solidFill>
                          <a:effectLst/>
                          <a:uLnTx/>
                          <a:uFillTx/>
                          <a:latin typeface="Open Sauce Light"/>
                          <a:ea typeface="+mn-ea"/>
                          <a:cs typeface="+mn-cs"/>
                        </a:rPr>
                        <a:t>“Password does not contain any numbers”, user is not allowed to proceed.</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4445704"/>
                  </a:ext>
                </a:extLst>
              </a:tr>
              <a:tr h="2352370">
                <a:tc>
                  <a:txBody>
                    <a:bodyPr/>
                    <a:lstStyle/>
                    <a:p>
                      <a:pPr marL="0" algn="ctr" defTabSz="914400" rtl="0" eaLnBrk="1" latinLnBrk="0" hangingPunct="1">
                        <a:lnSpc>
                          <a:spcPct val="107000"/>
                        </a:lnSpc>
                        <a:spcAft>
                          <a:spcPts val="800"/>
                        </a:spcAft>
                      </a:pPr>
                      <a:r>
                        <a:rPr kumimoji="0" lang="en-US" sz="1600" b="1" i="0" u="none" strike="noStrike" kern="1200" cap="none" spc="0" normalizeH="0" baseline="0">
                          <a:ln>
                            <a:noFill/>
                          </a:ln>
                          <a:solidFill>
                            <a:schemeClr val="tx1"/>
                          </a:solidFill>
                          <a:effectLst/>
                          <a:uLnTx/>
                          <a:uFillTx/>
                          <a:latin typeface="Open Sauce Light"/>
                          <a:ea typeface="+mn-ea"/>
                          <a:cs typeface="+mn-cs"/>
                        </a:rPr>
                        <a:t>12345678</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1600" b="1" i="0" u="none" strike="noStrike" kern="1200" cap="none" spc="0" normalizeH="0" baseline="0">
                          <a:ln>
                            <a:noFill/>
                          </a:ln>
                          <a:solidFill>
                            <a:schemeClr val="tx1"/>
                          </a:solidFill>
                          <a:effectLst/>
                          <a:uLnTx/>
                          <a:uFillTx/>
                          <a:latin typeface="Open Sauce Light"/>
                          <a:ea typeface="+mn-ea"/>
                          <a:cs typeface="+mn-cs"/>
                        </a:rPr>
                        <a:t>“Password does not contain any </a:t>
                      </a:r>
                      <a:r>
                        <a:rPr lang="en-US" sz="1600" b="1" i="0" u="none" strike="noStrike" kern="1200" cap="none" spc="0" normalizeH="0" baseline="0">
                          <a:ln>
                            <a:noFill/>
                          </a:ln>
                          <a:solidFill>
                            <a:schemeClr val="tx1"/>
                          </a:solidFill>
                          <a:effectLst/>
                          <a:uLnTx/>
                          <a:uFillTx/>
                          <a:latin typeface="Open Sauce Light"/>
                          <a:ea typeface="+mn-ea"/>
                          <a:cs typeface="+mn-cs"/>
                        </a:rPr>
                        <a:t>characters</a:t>
                      </a:r>
                      <a:r>
                        <a:rPr kumimoji="0" lang="en-US" sz="1600" b="1" i="0" u="none" strike="noStrike" kern="1200" cap="none" spc="0" normalizeH="0" baseline="0">
                          <a:ln>
                            <a:noFill/>
                          </a:ln>
                          <a:solidFill>
                            <a:schemeClr val="tx1"/>
                          </a:solidFill>
                          <a:effectLst/>
                          <a:uLnTx/>
                          <a:uFillTx/>
                          <a:latin typeface="Open Sauce Light"/>
                          <a:ea typeface="+mn-ea"/>
                          <a:cs typeface="+mn-cs"/>
                        </a:rPr>
                        <a:t>”, user is not allowed to proceed.</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5663226"/>
                  </a:ext>
                </a:extLst>
              </a:tr>
            </a:tbl>
          </a:graphicData>
        </a:graphic>
      </p:graphicFrame>
      <p:pic>
        <p:nvPicPr>
          <p:cNvPr id="14364" name="Picture 28">
            <a:extLst>
              <a:ext uri="{FF2B5EF4-FFF2-40B4-BE49-F238E27FC236}">
                <a16:creationId xmlns:a16="http://schemas.microsoft.com/office/drawing/2014/main" id="{47464EAB-8161-21F4-8921-2DB0756E8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257" r="-3012" b="16226"/>
          <a:stretch/>
        </p:blipFill>
        <p:spPr bwMode="auto">
          <a:xfrm>
            <a:off x="15357786" y="4454112"/>
            <a:ext cx="1740697"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a:extLst>
              <a:ext uri="{FF2B5EF4-FFF2-40B4-BE49-F238E27FC236}">
                <a16:creationId xmlns:a16="http://schemas.microsoft.com/office/drawing/2014/main" id="{3E2F6F93-CAC7-5F0D-3E17-29AAA33A8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300" r="-2344" b="17522"/>
          <a:stretch/>
        </p:blipFill>
        <p:spPr bwMode="auto">
          <a:xfrm>
            <a:off x="15230009" y="6758834"/>
            <a:ext cx="1960711" cy="180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1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Traceability of Analyze Push-Up/Sit-Up</a:t>
            </a:r>
          </a:p>
        </p:txBody>
      </p:sp>
      <p:sp>
        <p:nvSpPr>
          <p:cNvPr id="11" name="TextBox 15">
            <a:extLst>
              <a:ext uri="{FF2B5EF4-FFF2-40B4-BE49-F238E27FC236}">
                <a16:creationId xmlns:a16="http://schemas.microsoft.com/office/drawing/2014/main" id="{0FDE0EA5-FCE7-E411-D2E7-AE906733C37B}"/>
              </a:ext>
            </a:extLst>
          </p:cNvPr>
          <p:cNvSpPr txBox="1"/>
          <p:nvPr/>
        </p:nvSpPr>
        <p:spPr>
          <a:xfrm>
            <a:off x="685799" y="1874869"/>
            <a:ext cx="7491007"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Use Case </a:t>
            </a:r>
          </a:p>
        </p:txBody>
      </p:sp>
      <p:sp>
        <p:nvSpPr>
          <p:cNvPr id="13" name="Rectangle 12">
            <a:extLst>
              <a:ext uri="{FF2B5EF4-FFF2-40B4-BE49-F238E27FC236}">
                <a16:creationId xmlns:a16="http://schemas.microsoft.com/office/drawing/2014/main" id="{98700D67-0046-AD45-1E46-F5EB711E8AD8}"/>
              </a:ext>
            </a:extLst>
          </p:cNvPr>
          <p:cNvSpPr/>
          <p:nvPr/>
        </p:nvSpPr>
        <p:spPr>
          <a:xfrm>
            <a:off x="685799" y="2353105"/>
            <a:ext cx="7491007" cy="6503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uce Light"/>
                <a:ea typeface="+mn-ea"/>
                <a:cs typeface="+mn-cs"/>
              </a:rPr>
              <a:t>Functional Requirement: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Open Sauce Ligh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be able to accurately track and correct the user’s push-ups during his attempts.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allow the user to begin an attempt which will start a 60 second timer.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classify the correct push-up form from an incorrect one with an accuracy of 90%.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count the number of correct push-ups performed by the user within the attempt.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display live feedback on the screen to correct the user’s form during the attempt.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have the option for users to submit the results of their attempt to be stored.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The app must have the option for users to redo their attempt as many times as desired. </a:t>
            </a:r>
          </a:p>
        </p:txBody>
      </p:sp>
      <p:sp>
        <p:nvSpPr>
          <p:cNvPr id="16" name="TextBox 15">
            <a:extLst>
              <a:ext uri="{FF2B5EF4-FFF2-40B4-BE49-F238E27FC236}">
                <a16:creationId xmlns:a16="http://schemas.microsoft.com/office/drawing/2014/main" id="{D00B799F-3F30-863A-2FA5-70C2E2F10885}"/>
              </a:ext>
            </a:extLst>
          </p:cNvPr>
          <p:cNvSpPr txBox="1"/>
          <p:nvPr/>
        </p:nvSpPr>
        <p:spPr>
          <a:xfrm>
            <a:off x="9848851" y="2353105"/>
            <a:ext cx="5010151" cy="349569"/>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Use Case Diagram</a:t>
            </a:r>
          </a:p>
        </p:txBody>
      </p:sp>
      <p:pic>
        <p:nvPicPr>
          <p:cNvPr id="18434" name="Picture 2">
            <a:extLst>
              <a:ext uri="{FF2B5EF4-FFF2-40B4-BE49-F238E27FC236}">
                <a16:creationId xmlns:a16="http://schemas.microsoft.com/office/drawing/2014/main" id="{C51C9455-695F-F5EB-DD92-31F18318F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3960685"/>
            <a:ext cx="7162802" cy="236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76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00B799F-3F30-863A-2FA5-70C2E2F10885}"/>
              </a:ext>
            </a:extLst>
          </p:cNvPr>
          <p:cNvSpPr txBox="1"/>
          <p:nvPr/>
        </p:nvSpPr>
        <p:spPr>
          <a:xfrm>
            <a:off x="704850" y="419100"/>
            <a:ext cx="5610931"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Class Diagram</a:t>
            </a:r>
          </a:p>
        </p:txBody>
      </p:sp>
      <p:cxnSp>
        <p:nvCxnSpPr>
          <p:cNvPr id="9" name="Straight Connector 8">
            <a:extLst>
              <a:ext uri="{FF2B5EF4-FFF2-40B4-BE49-F238E27FC236}">
                <a16:creationId xmlns:a16="http://schemas.microsoft.com/office/drawing/2014/main" id="{0743960D-0C55-4C2D-036B-33E5D2CB8636}"/>
              </a:ext>
            </a:extLst>
          </p:cNvPr>
          <p:cNvCxnSpPr>
            <a:cxnSpLocks/>
          </p:cNvCxnSpPr>
          <p:nvPr/>
        </p:nvCxnSpPr>
        <p:spPr>
          <a:xfrm>
            <a:off x="6553200" y="867388"/>
            <a:ext cx="0" cy="920572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D91C2E-B66C-F489-E6AF-0FC3F4CE8DB7}"/>
              </a:ext>
            </a:extLst>
          </p:cNvPr>
          <p:cNvSpPr txBox="1"/>
          <p:nvPr/>
        </p:nvSpPr>
        <p:spPr>
          <a:xfrm>
            <a:off x="9144000" y="457200"/>
            <a:ext cx="5610931"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Sequence Diagram</a:t>
            </a:r>
          </a:p>
        </p:txBody>
      </p:sp>
      <p:pic>
        <p:nvPicPr>
          <p:cNvPr id="20482" name="Picture 2" descr="Diagram&#10;&#10;Description automatically generated">
            <a:extLst>
              <a:ext uri="{FF2B5EF4-FFF2-40B4-BE49-F238E27FC236}">
                <a16:creationId xmlns:a16="http://schemas.microsoft.com/office/drawing/2014/main" id="{98876775-1D1F-FA85-68A3-220B5A59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67388"/>
            <a:ext cx="4557490" cy="9120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789850-8B96-CB5E-CD59-113BDDA72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1" y="1927093"/>
            <a:ext cx="10248890" cy="6432814"/>
          </a:xfrm>
          <a:prstGeom prst="rect">
            <a:avLst/>
          </a:prstGeom>
        </p:spPr>
      </p:pic>
    </p:spTree>
    <p:extLst>
      <p:ext uri="{BB962C8B-B14F-4D97-AF65-F5344CB8AC3E}">
        <p14:creationId xmlns:p14="http://schemas.microsoft.com/office/powerpoint/2010/main" val="35654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56081" y="709553"/>
            <a:ext cx="7924800" cy="1023293"/>
          </a:xfrm>
          <a:prstGeom prst="rect">
            <a:avLst/>
          </a:prstGeom>
        </p:spPr>
        <p:txBody>
          <a:bodyPr wrap="square" lIns="0" tIns="0" rIns="0" bIns="0" rtlCol="0" anchor="t">
            <a:spAutoFit/>
          </a:bodyPr>
          <a:lstStyle/>
          <a:p>
            <a:pPr marL="0" lvl="0" indent="0" algn="just">
              <a:lnSpc>
                <a:spcPts val="8800"/>
              </a:lnSpc>
            </a:pPr>
            <a:r>
              <a:rPr lang="en-US" sz="6000" u="none">
                <a:solidFill>
                  <a:srgbClr val="F87F00"/>
                </a:solidFill>
                <a:latin typeface="Open Sauce SemiBold"/>
              </a:rPr>
              <a:t>The Problem</a:t>
            </a:r>
          </a:p>
        </p:txBody>
      </p:sp>
      <p:sp>
        <p:nvSpPr>
          <p:cNvPr id="36" name="TextBox 6">
            <a:extLst>
              <a:ext uri="{FF2B5EF4-FFF2-40B4-BE49-F238E27FC236}">
                <a16:creationId xmlns:a16="http://schemas.microsoft.com/office/drawing/2014/main" id="{D2095429-6AF6-19B8-02B6-9F79E9E7FAB4}"/>
              </a:ext>
            </a:extLst>
          </p:cNvPr>
          <p:cNvSpPr txBox="1"/>
          <p:nvPr/>
        </p:nvSpPr>
        <p:spPr>
          <a:xfrm>
            <a:off x="1189487" y="2454647"/>
            <a:ext cx="7391394" cy="615553"/>
          </a:xfrm>
          <a:prstGeom prst="rect">
            <a:avLst/>
          </a:prstGeom>
        </p:spPr>
        <p:txBody>
          <a:bodyPr wrap="square" lIns="0" tIns="0" rIns="0" b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Open Sauce Light"/>
                <a:ea typeface="+mn-ea"/>
                <a:cs typeface="+mn-cs"/>
              </a:rPr>
              <a:t>7 in 10 </a:t>
            </a:r>
            <a:r>
              <a:rPr kumimoji="0" lang="en-US" sz="2400" b="1" i="0" u="none" strike="noStrike" kern="1200" cap="none" spc="0" normalizeH="0" baseline="0" noProof="0" err="1">
                <a:ln>
                  <a:noFill/>
                </a:ln>
                <a:solidFill>
                  <a:srgbClr val="FFFFFF"/>
                </a:solidFill>
                <a:effectLst/>
                <a:uLnTx/>
                <a:uFillTx/>
                <a:latin typeface="Open Sauce Light"/>
                <a:ea typeface="+mn-ea"/>
                <a:cs typeface="+mn-cs"/>
              </a:rPr>
              <a:t>NSMen</a:t>
            </a:r>
            <a:r>
              <a:rPr kumimoji="0" lang="en-US" sz="2400" b="1" i="0" u="none" strike="noStrike" kern="1200" cap="none" spc="0" normalizeH="0" baseline="0" noProof="0">
                <a:ln>
                  <a:noFill/>
                </a:ln>
                <a:solidFill>
                  <a:srgbClr val="FFFFFF"/>
                </a:solidFill>
                <a:effectLst/>
                <a:uLnTx/>
                <a:uFillTx/>
                <a:latin typeface="Open Sauce Light"/>
                <a:ea typeface="+mn-ea"/>
                <a:cs typeface="+mn-cs"/>
              </a:rPr>
              <a:t> in their 30s fail their IPPT</a:t>
            </a:r>
          </a:p>
        </p:txBody>
      </p:sp>
      <p:sp>
        <p:nvSpPr>
          <p:cNvPr id="37" name="TextBox 6">
            <a:extLst>
              <a:ext uri="{FF2B5EF4-FFF2-40B4-BE49-F238E27FC236}">
                <a16:creationId xmlns:a16="http://schemas.microsoft.com/office/drawing/2014/main" id="{CA3AAD05-E1F1-ACCB-AF53-2E5D2F67B0C7}"/>
              </a:ext>
            </a:extLst>
          </p:cNvPr>
          <p:cNvSpPr txBox="1"/>
          <p:nvPr/>
        </p:nvSpPr>
        <p:spPr>
          <a:xfrm>
            <a:off x="9677407" y="2397759"/>
            <a:ext cx="7848590" cy="615553"/>
          </a:xfrm>
          <a:prstGeom prst="rect">
            <a:avLst/>
          </a:prstGeom>
        </p:spPr>
        <p:txBody>
          <a:bodyPr wrap="square" lIns="0" tIns="0" rIns="0" b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Open Sauce Light"/>
                <a:ea typeface="+mn-ea"/>
                <a:cs typeface="+mn-cs"/>
              </a:rPr>
              <a:t>4 in 10 </a:t>
            </a:r>
            <a:r>
              <a:rPr kumimoji="0" lang="en-US" sz="2400" b="1" i="0" u="none" strike="noStrike" kern="1200" cap="none" spc="0" normalizeH="0" baseline="0" noProof="0">
                <a:ln>
                  <a:noFill/>
                </a:ln>
                <a:solidFill>
                  <a:srgbClr val="FFFFFF"/>
                </a:solidFill>
                <a:effectLst/>
                <a:uLnTx/>
                <a:uFillTx/>
                <a:latin typeface="Open Sauce Light"/>
                <a:ea typeface="+mn-ea"/>
                <a:cs typeface="+mn-cs"/>
              </a:rPr>
              <a:t>young adults gaining weight</a:t>
            </a:r>
          </a:p>
        </p:txBody>
      </p:sp>
      <p:pic>
        <p:nvPicPr>
          <p:cNvPr id="38" name="Picture 37">
            <a:extLst>
              <a:ext uri="{FF2B5EF4-FFF2-40B4-BE49-F238E27FC236}">
                <a16:creationId xmlns:a16="http://schemas.microsoft.com/office/drawing/2014/main" id="{1569240F-97C4-F5B2-C4EE-3DBFDF063DD3}"/>
              </a:ext>
            </a:extLst>
          </p:cNvPr>
          <p:cNvPicPr>
            <a:picLocks noChangeAspect="1"/>
          </p:cNvPicPr>
          <p:nvPr/>
        </p:nvPicPr>
        <p:blipFill>
          <a:blip r:embed="rId3"/>
          <a:stretch>
            <a:fillRect/>
          </a:stretch>
        </p:blipFill>
        <p:spPr>
          <a:xfrm>
            <a:off x="1033774" y="4688765"/>
            <a:ext cx="1295400" cy="1295400"/>
          </a:xfrm>
          <a:prstGeom prst="rect">
            <a:avLst/>
          </a:prstGeom>
        </p:spPr>
      </p:pic>
      <p:cxnSp>
        <p:nvCxnSpPr>
          <p:cNvPr id="40" name="Straight Connector 39">
            <a:extLst>
              <a:ext uri="{FF2B5EF4-FFF2-40B4-BE49-F238E27FC236}">
                <a16:creationId xmlns:a16="http://schemas.microsoft.com/office/drawing/2014/main" id="{52A6E309-6F1C-2830-A53A-CDDC290D823B}"/>
              </a:ext>
            </a:extLst>
          </p:cNvPr>
          <p:cNvCxnSpPr/>
          <p:nvPr/>
        </p:nvCxnSpPr>
        <p:spPr>
          <a:xfrm>
            <a:off x="9144000" y="2552700"/>
            <a:ext cx="0" cy="6550225"/>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5">
            <a:extLst>
              <a:ext uri="{FF2B5EF4-FFF2-40B4-BE49-F238E27FC236}">
                <a16:creationId xmlns:a16="http://schemas.microsoft.com/office/drawing/2014/main" id="{B8F20B5C-5357-04CA-3DBC-9E127133E625}"/>
              </a:ext>
            </a:extLst>
          </p:cNvPr>
          <p:cNvSpPr txBox="1"/>
          <p:nvPr/>
        </p:nvSpPr>
        <p:spPr>
          <a:xfrm>
            <a:off x="1249680" y="3070201"/>
            <a:ext cx="7924800" cy="928909"/>
          </a:xfrm>
          <a:prstGeom prst="rect">
            <a:avLst/>
          </a:prstGeom>
        </p:spPr>
        <p:txBody>
          <a:bodyPr wrap="square" lIns="0" tIns="0" rIns="0" bIns="0" rtlCol="0" anchor="t">
            <a:spAutoFit/>
          </a:bodyPr>
          <a:lstStyle/>
          <a:p>
            <a:pPr marL="0" lvl="0" indent="0" algn="just">
              <a:lnSpc>
                <a:spcPts val="8800"/>
              </a:lnSpc>
            </a:pPr>
            <a:r>
              <a:rPr lang="en-US" sz="2800" u="none">
                <a:solidFill>
                  <a:schemeClr val="bg1"/>
                </a:solidFill>
                <a:latin typeface="Open Sauce SemiBold"/>
              </a:rPr>
              <a:t>Why?</a:t>
            </a:r>
          </a:p>
        </p:txBody>
      </p:sp>
      <p:sp>
        <p:nvSpPr>
          <p:cNvPr id="42" name="TextBox 5">
            <a:extLst>
              <a:ext uri="{FF2B5EF4-FFF2-40B4-BE49-F238E27FC236}">
                <a16:creationId xmlns:a16="http://schemas.microsoft.com/office/drawing/2014/main" id="{FF3315E7-C525-BE91-07DA-BFAF56CC0684}"/>
              </a:ext>
            </a:extLst>
          </p:cNvPr>
          <p:cNvSpPr txBox="1"/>
          <p:nvPr/>
        </p:nvSpPr>
        <p:spPr>
          <a:xfrm>
            <a:off x="9682487" y="3070200"/>
            <a:ext cx="2128511" cy="928909"/>
          </a:xfrm>
          <a:prstGeom prst="rect">
            <a:avLst/>
          </a:prstGeom>
        </p:spPr>
        <p:txBody>
          <a:bodyPr wrap="square" lIns="0" tIns="0" rIns="0" bIns="0" rtlCol="0" anchor="t">
            <a:spAutoFit/>
          </a:bodyPr>
          <a:lstStyle/>
          <a:p>
            <a:pPr marL="0" lvl="0" indent="0" algn="just">
              <a:lnSpc>
                <a:spcPts val="8800"/>
              </a:lnSpc>
            </a:pPr>
            <a:r>
              <a:rPr lang="en-US" sz="2800" u="none">
                <a:solidFill>
                  <a:schemeClr val="bg1"/>
                </a:solidFill>
                <a:latin typeface="Open Sauce SemiBold"/>
              </a:rPr>
              <a:t>Why?</a:t>
            </a:r>
          </a:p>
        </p:txBody>
      </p:sp>
      <p:sp>
        <p:nvSpPr>
          <p:cNvPr id="43" name="TextBox 15">
            <a:extLst>
              <a:ext uri="{FF2B5EF4-FFF2-40B4-BE49-F238E27FC236}">
                <a16:creationId xmlns:a16="http://schemas.microsoft.com/office/drawing/2014/main" id="{4F534791-82BC-0BBB-436E-580DB59077A6}"/>
              </a:ext>
            </a:extLst>
          </p:cNvPr>
          <p:cNvSpPr txBox="1"/>
          <p:nvPr/>
        </p:nvSpPr>
        <p:spPr>
          <a:xfrm>
            <a:off x="2751581" y="5166065"/>
            <a:ext cx="3733799" cy="340799"/>
          </a:xfrm>
          <a:prstGeom prst="rect">
            <a:avLst/>
          </a:prstGeom>
        </p:spPr>
        <p:txBody>
          <a:bodyPr wrap="square" lIns="0" tIns="0" rIns="0" bIns="0" rtlCol="0" anchor="t">
            <a:spAutoFit/>
          </a:bodyPr>
          <a:lstStyle/>
          <a:p>
            <a:pPr>
              <a:lnSpc>
                <a:spcPts val="2940"/>
              </a:lnSpc>
            </a:pPr>
            <a:r>
              <a:rPr lang="en-US" sz="2100">
                <a:solidFill>
                  <a:schemeClr val="tx2">
                    <a:lumMod val="40000"/>
                    <a:lumOff val="60000"/>
                  </a:schemeClr>
                </a:solidFill>
                <a:latin typeface="Open Sauce Bold"/>
              </a:rPr>
              <a:t>Lack of Motivation</a:t>
            </a:r>
          </a:p>
        </p:txBody>
      </p:sp>
      <p:pic>
        <p:nvPicPr>
          <p:cNvPr id="44" name="Picture 43">
            <a:extLst>
              <a:ext uri="{FF2B5EF4-FFF2-40B4-BE49-F238E27FC236}">
                <a16:creationId xmlns:a16="http://schemas.microsoft.com/office/drawing/2014/main" id="{A4BA57A8-56C1-6B21-B2E9-470936177442}"/>
              </a:ext>
            </a:extLst>
          </p:cNvPr>
          <p:cNvPicPr>
            <a:picLocks noChangeAspect="1"/>
          </p:cNvPicPr>
          <p:nvPr/>
        </p:nvPicPr>
        <p:blipFill>
          <a:blip r:embed="rId4"/>
          <a:stretch>
            <a:fillRect/>
          </a:stretch>
        </p:blipFill>
        <p:spPr>
          <a:xfrm>
            <a:off x="1033774" y="6673820"/>
            <a:ext cx="1295400" cy="1295400"/>
          </a:xfrm>
          <a:prstGeom prst="rect">
            <a:avLst/>
          </a:prstGeom>
        </p:spPr>
      </p:pic>
      <p:sp>
        <p:nvSpPr>
          <p:cNvPr id="45" name="TextBox 15">
            <a:extLst>
              <a:ext uri="{FF2B5EF4-FFF2-40B4-BE49-F238E27FC236}">
                <a16:creationId xmlns:a16="http://schemas.microsoft.com/office/drawing/2014/main" id="{4505CB07-C4EB-955A-90FF-23E13C7D4DD1}"/>
              </a:ext>
            </a:extLst>
          </p:cNvPr>
          <p:cNvSpPr txBox="1"/>
          <p:nvPr/>
        </p:nvSpPr>
        <p:spPr>
          <a:xfrm>
            <a:off x="2590800" y="7037653"/>
            <a:ext cx="4571998" cy="712696"/>
          </a:xfrm>
          <a:prstGeom prst="rect">
            <a:avLst/>
          </a:prstGeom>
        </p:spPr>
        <p:txBody>
          <a:bodyPr wrap="square" lIns="0" tIns="0" rIns="0" bIns="0" rtlCol="0" anchor="t">
            <a:spAutoFit/>
          </a:bodyPr>
          <a:lstStyle/>
          <a:p>
            <a:pPr>
              <a:lnSpc>
                <a:spcPts val="2940"/>
              </a:lnSpc>
            </a:pPr>
            <a:r>
              <a:rPr lang="en-US" sz="2100">
                <a:solidFill>
                  <a:schemeClr val="tx2">
                    <a:lumMod val="40000"/>
                    <a:lumOff val="60000"/>
                  </a:schemeClr>
                </a:solidFill>
                <a:latin typeface="Open Sauce Bold"/>
              </a:rPr>
              <a:t>Don’t have a plan on how to get started</a:t>
            </a:r>
          </a:p>
        </p:txBody>
      </p:sp>
      <p:pic>
        <p:nvPicPr>
          <p:cNvPr id="46" name="Picture 45">
            <a:extLst>
              <a:ext uri="{FF2B5EF4-FFF2-40B4-BE49-F238E27FC236}">
                <a16:creationId xmlns:a16="http://schemas.microsoft.com/office/drawing/2014/main" id="{C307AFEE-F5C8-6A95-513B-F06FE87E7614}"/>
              </a:ext>
            </a:extLst>
          </p:cNvPr>
          <p:cNvPicPr>
            <a:picLocks noChangeAspect="1"/>
          </p:cNvPicPr>
          <p:nvPr/>
        </p:nvPicPr>
        <p:blipFill>
          <a:blip r:embed="rId5"/>
          <a:stretch>
            <a:fillRect/>
          </a:stretch>
        </p:blipFill>
        <p:spPr>
          <a:xfrm>
            <a:off x="9575793" y="4495799"/>
            <a:ext cx="1295401" cy="1295401"/>
          </a:xfrm>
          <a:prstGeom prst="rect">
            <a:avLst/>
          </a:prstGeom>
        </p:spPr>
      </p:pic>
      <p:sp>
        <p:nvSpPr>
          <p:cNvPr id="48" name="TextBox 15">
            <a:extLst>
              <a:ext uri="{FF2B5EF4-FFF2-40B4-BE49-F238E27FC236}">
                <a16:creationId xmlns:a16="http://schemas.microsoft.com/office/drawing/2014/main" id="{D63D182A-B564-3F32-9C70-DCF594197E55}"/>
              </a:ext>
            </a:extLst>
          </p:cNvPr>
          <p:cNvSpPr txBox="1"/>
          <p:nvPr/>
        </p:nvSpPr>
        <p:spPr>
          <a:xfrm>
            <a:off x="11302986" y="5166209"/>
            <a:ext cx="3733799" cy="340799"/>
          </a:xfrm>
          <a:prstGeom prst="rect">
            <a:avLst/>
          </a:prstGeom>
        </p:spPr>
        <p:txBody>
          <a:bodyPr wrap="square" lIns="0" tIns="0" rIns="0" bIns="0" rtlCol="0" anchor="t">
            <a:spAutoFit/>
          </a:bodyPr>
          <a:lstStyle/>
          <a:p>
            <a:pPr>
              <a:lnSpc>
                <a:spcPts val="2940"/>
              </a:lnSpc>
            </a:pPr>
            <a:r>
              <a:rPr lang="en-US" sz="2100">
                <a:solidFill>
                  <a:schemeClr val="tx2">
                    <a:lumMod val="40000"/>
                    <a:lumOff val="60000"/>
                  </a:schemeClr>
                </a:solidFill>
                <a:latin typeface="Open Sauce Bold"/>
              </a:rPr>
              <a:t>Lazy</a:t>
            </a:r>
          </a:p>
        </p:txBody>
      </p:sp>
      <p:pic>
        <p:nvPicPr>
          <p:cNvPr id="50" name="Picture 49">
            <a:extLst>
              <a:ext uri="{FF2B5EF4-FFF2-40B4-BE49-F238E27FC236}">
                <a16:creationId xmlns:a16="http://schemas.microsoft.com/office/drawing/2014/main" id="{599762FE-BD33-7F07-A5A8-C5072FB2F3C5}"/>
              </a:ext>
            </a:extLst>
          </p:cNvPr>
          <p:cNvPicPr>
            <a:picLocks noChangeAspect="1"/>
          </p:cNvPicPr>
          <p:nvPr/>
        </p:nvPicPr>
        <p:blipFill>
          <a:blip r:embed="rId6"/>
          <a:stretch>
            <a:fillRect/>
          </a:stretch>
        </p:blipFill>
        <p:spPr>
          <a:xfrm>
            <a:off x="9585971" y="6454966"/>
            <a:ext cx="1295383" cy="1295383"/>
          </a:xfrm>
          <a:prstGeom prst="rect">
            <a:avLst/>
          </a:prstGeom>
        </p:spPr>
      </p:pic>
      <p:sp>
        <p:nvSpPr>
          <p:cNvPr id="51" name="TextBox 15">
            <a:extLst>
              <a:ext uri="{FF2B5EF4-FFF2-40B4-BE49-F238E27FC236}">
                <a16:creationId xmlns:a16="http://schemas.microsoft.com/office/drawing/2014/main" id="{275B00AA-CC92-58B1-EA6B-9C9F52485769}"/>
              </a:ext>
            </a:extLst>
          </p:cNvPr>
          <p:cNvSpPr txBox="1"/>
          <p:nvPr/>
        </p:nvSpPr>
        <p:spPr>
          <a:xfrm>
            <a:off x="11302985" y="6932257"/>
            <a:ext cx="3733799" cy="340799"/>
          </a:xfrm>
          <a:prstGeom prst="rect">
            <a:avLst/>
          </a:prstGeom>
        </p:spPr>
        <p:txBody>
          <a:bodyPr wrap="square" lIns="0" tIns="0" rIns="0" bIns="0" rtlCol="0" anchor="t">
            <a:spAutoFit/>
          </a:bodyPr>
          <a:lstStyle/>
          <a:p>
            <a:pPr>
              <a:lnSpc>
                <a:spcPts val="2940"/>
              </a:lnSpc>
            </a:pPr>
            <a:r>
              <a:rPr lang="en-US" sz="2100">
                <a:solidFill>
                  <a:schemeClr val="tx2">
                    <a:lumMod val="40000"/>
                    <a:lumOff val="60000"/>
                  </a:schemeClr>
                </a:solidFill>
                <a:latin typeface="Open Sauce Bold"/>
              </a:rPr>
              <a:t>Unhealthy Lifestyle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F6465D-5FAB-AF0D-15CF-4CEAA4200F71}"/>
              </a:ext>
            </a:extLst>
          </p:cNvPr>
          <p:cNvSpPr txBox="1"/>
          <p:nvPr/>
        </p:nvSpPr>
        <p:spPr>
          <a:xfrm>
            <a:off x="7086600" y="2188845"/>
            <a:ext cx="8801101" cy="5355312"/>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Single Responsibility Principle </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1" i="0" u="none" strike="noStrike" kern="1200" cap="none" spc="0" normalizeH="0" baseline="0" noProof="0" dirty="0">
              <a:ln>
                <a:noFill/>
              </a:ln>
              <a:solidFill>
                <a:srgbClr val="FFFFFF"/>
              </a:solidFill>
              <a:effectLst/>
              <a:uLnTx/>
              <a:uFillTx/>
              <a:latin typeface="Open Sauce Ligh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The different components of count repetition, correct form are separated and kept isolated to reduce their complexity and their tendency to be altered .</a:t>
            </a:r>
            <a:br>
              <a:rPr kumimoji="0" lang="en-US" sz="1800" b="1" i="0" u="none" strike="noStrike" kern="1200" cap="none" spc="0" normalizeH="0" baseline="0" noProof="0" dirty="0">
                <a:ln>
                  <a:noFill/>
                </a:ln>
                <a:solidFill>
                  <a:srgbClr val="FFFFFF"/>
                </a:solidFill>
                <a:effectLst/>
                <a:uLnTx/>
                <a:uFillTx/>
                <a:latin typeface="Open Sauce Light"/>
                <a:ea typeface="+mn-ea"/>
                <a:cs typeface="+mn-cs"/>
              </a:rPr>
            </a:br>
            <a:endParaRPr kumimoji="0" lang="en-US" sz="1800" b="1" i="0" u="none" strike="noStrike" kern="1200" cap="none" spc="0" normalizeH="0" baseline="0" noProof="0" dirty="0">
              <a:ln>
                <a:noFill/>
              </a:ln>
              <a:solidFill>
                <a:srgbClr val="FFFFFF"/>
              </a:solidFill>
              <a:effectLst/>
              <a:uLnTx/>
              <a:uFillTx/>
              <a:latin typeface="Open Sauce Ligh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Open-Closed Principle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F81BD"/>
              </a:solidFill>
              <a:effectLst/>
              <a:uLnTx/>
              <a:uFillTx/>
              <a:latin typeface="Open Sauce Ligh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FFFFFF"/>
                </a:solidFill>
                <a:effectLst/>
                <a:uLnTx/>
                <a:uFillTx/>
                <a:latin typeface="Open Sauce Light"/>
                <a:ea typeface="+mn-ea"/>
                <a:cs typeface="+mn-cs"/>
              </a:rPr>
              <a:t>The different use cases of count repetition and correct form are kept as separate components in our implementation to encourage extensibility without modifying them.</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FFFFFF"/>
                </a:solidFill>
                <a:effectLst/>
                <a:uLnTx/>
                <a:uFillTx/>
                <a:latin typeface="Open Sauce Light"/>
                <a:ea typeface="+mn-ea"/>
                <a:cs typeface="+mn-cs"/>
              </a:rPr>
              <a:t>Pose detection can be extended to be used for tracking of other exercises without the need to change its source code</a:t>
            </a: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FFFFFF"/>
              </a:solidFill>
              <a:effectLst/>
              <a:uLnTx/>
              <a:uFillTx/>
              <a:latin typeface="Open Sauce Ligh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srgbClr val="0070C0"/>
                </a:solidFill>
                <a:effectLst/>
                <a:uLnTx/>
                <a:uFillTx/>
                <a:latin typeface="Open Sauce Light"/>
                <a:ea typeface="+mn-ea"/>
                <a:cs typeface="+mn-cs"/>
              </a:rPr>
              <a:t>Liskov</a:t>
            </a: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 Substitution Principle</a:t>
            </a:r>
          </a:p>
          <a:p>
            <a:pPr marL="7429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0070C0"/>
              </a:solidFill>
              <a:effectLst/>
              <a:uLnTx/>
              <a:uFillTx/>
              <a:latin typeface="Open Sauce Light"/>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prstClr val="white"/>
                </a:solidFill>
                <a:effectLst/>
                <a:uLnTx/>
                <a:uFillTx/>
                <a:latin typeface="Open Sauce Light"/>
                <a:ea typeface="+mn-ea"/>
                <a:cs typeface="+mn-cs"/>
              </a:rPr>
              <a:t>The 2 use-cases of </a:t>
            </a:r>
            <a:r>
              <a:rPr kumimoji="0" lang="en-US" sz="1800" b="1" i="0" u="none" strike="noStrike" kern="1200" cap="none" spc="0" normalizeH="0" baseline="0" noProof="0" dirty="0" err="1">
                <a:ln>
                  <a:noFill/>
                </a:ln>
                <a:solidFill>
                  <a:prstClr val="white"/>
                </a:solidFill>
                <a:effectLst/>
                <a:uLnTx/>
                <a:uFillTx/>
                <a:latin typeface="Open Sauce Light"/>
                <a:ea typeface="+mn-ea"/>
                <a:cs typeface="+mn-cs"/>
              </a:rPr>
              <a:t>analyse</a:t>
            </a:r>
            <a:r>
              <a:rPr kumimoji="0" lang="en-US" sz="1800" b="1" i="0" u="none" strike="noStrike" kern="1200" cap="none" spc="0" normalizeH="0" baseline="0" noProof="0" dirty="0">
                <a:ln>
                  <a:noFill/>
                </a:ln>
                <a:solidFill>
                  <a:prstClr val="white"/>
                </a:solidFill>
                <a:effectLst/>
                <a:uLnTx/>
                <a:uFillTx/>
                <a:latin typeface="Open Sauce Light"/>
                <a:ea typeface="+mn-ea"/>
                <a:cs typeface="+mn-cs"/>
              </a:rPr>
              <a:t> push-ups and sit-ups implement strategy pattern as they are interchangeable with one another as they implement design by contract </a:t>
            </a:r>
            <a:endParaRPr kumimoji="0" lang="en-US" sz="1800" b="1" i="0" u="none" strike="noStrike" kern="1200" cap="none" spc="0" normalizeH="0" baseline="0" noProof="0" dirty="0">
              <a:ln>
                <a:noFill/>
              </a:ln>
              <a:solidFill>
                <a:srgbClr val="4F81BD"/>
              </a:solidFill>
              <a:effectLst/>
              <a:uLnTx/>
              <a:uFillTx/>
              <a:latin typeface="Open Sauce Light"/>
              <a:ea typeface="+mn-ea"/>
              <a:cs typeface="+mn-cs"/>
            </a:endParaRPr>
          </a:p>
        </p:txBody>
      </p:sp>
      <p:sp>
        <p:nvSpPr>
          <p:cNvPr id="9" name="TextBox 2">
            <a:extLst>
              <a:ext uri="{FF2B5EF4-FFF2-40B4-BE49-F238E27FC236}">
                <a16:creationId xmlns:a16="http://schemas.microsoft.com/office/drawing/2014/main" id="{8473DC12-B421-3A90-CC9F-0216FE612998}"/>
              </a:ext>
            </a:extLst>
          </p:cNvPr>
          <p:cNvSpPr txBox="1"/>
          <p:nvPr/>
        </p:nvSpPr>
        <p:spPr>
          <a:xfrm>
            <a:off x="7086600" y="440853"/>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Good Design Principles</a:t>
            </a:r>
          </a:p>
        </p:txBody>
      </p:sp>
      <p:pic>
        <p:nvPicPr>
          <p:cNvPr id="2" name="Picture 2" descr="Diagram&#10;&#10;Description automatically generated">
            <a:extLst>
              <a:ext uri="{FF2B5EF4-FFF2-40B4-BE49-F238E27FC236}">
                <a16:creationId xmlns:a16="http://schemas.microsoft.com/office/drawing/2014/main" id="{B1B782C9-918C-249A-1A20-5B75F6879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67388"/>
            <a:ext cx="4557490" cy="912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01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7086600" y="440853"/>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Good Design Principles</a:t>
            </a:r>
          </a:p>
        </p:txBody>
      </p:sp>
      <p:sp>
        <p:nvSpPr>
          <p:cNvPr id="7" name="TextBox 6">
            <a:extLst>
              <a:ext uri="{FF2B5EF4-FFF2-40B4-BE49-F238E27FC236}">
                <a16:creationId xmlns:a16="http://schemas.microsoft.com/office/drawing/2014/main" id="{D0812689-E2C3-1072-FD0D-2D67C70368C6}"/>
              </a:ext>
            </a:extLst>
          </p:cNvPr>
          <p:cNvSpPr txBox="1"/>
          <p:nvPr/>
        </p:nvSpPr>
        <p:spPr>
          <a:xfrm>
            <a:off x="7086600" y="1866900"/>
            <a:ext cx="8629652" cy="313932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F81BD"/>
              </a:solidFill>
              <a:effectLst/>
              <a:uLnTx/>
              <a:uFillTx/>
              <a:latin typeface="Open Sauce Ligh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Interface Segregation Principle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Open Sauce Ligh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Usage of many client specific interfaces instead of one general purpose interface </a:t>
            </a: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Classes do not depend on interfaces that they do not use </a:t>
            </a: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Open Sauce Ligh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latin typeface="Open Sauce Light"/>
                <a:ea typeface="+mn-ea"/>
                <a:cs typeface="+mn-cs"/>
              </a:rPr>
              <a:t>Dependency Injection Principle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Open Sauce Light"/>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FFFFFF"/>
                </a:solidFill>
                <a:effectLst/>
                <a:uLnTx/>
                <a:uFillTx/>
                <a:latin typeface="Open Sauce Light"/>
                <a:ea typeface="+mn-ea"/>
                <a:cs typeface="+mn-cs"/>
              </a:rPr>
              <a:t>The pose detection module is complex. Thus</a:t>
            </a:r>
            <a:r>
              <a:rPr lang="en-US" b="1" dirty="0">
                <a:solidFill>
                  <a:srgbClr val="FFFFFF"/>
                </a:solidFill>
                <a:latin typeface="Open Sauce Light"/>
              </a:rPr>
              <a:t>, it is separated from the count push-up and sit-up through the </a:t>
            </a:r>
            <a:r>
              <a:rPr lang="en-US" b="1" dirty="0" err="1">
                <a:solidFill>
                  <a:srgbClr val="FFFFFF"/>
                </a:solidFill>
                <a:latin typeface="Open Sauce Light"/>
              </a:rPr>
              <a:t>TrainScreen</a:t>
            </a:r>
            <a:r>
              <a:rPr lang="en-US" b="1" dirty="0">
                <a:solidFill>
                  <a:srgbClr val="FFFFFF"/>
                </a:solidFill>
                <a:latin typeface="Open Sauce Light"/>
              </a:rPr>
              <a:t> module. </a:t>
            </a:r>
            <a:endParaRPr kumimoji="0" lang="en-US" sz="1800" b="1" i="0" u="none" strike="noStrike" kern="1200" cap="none" spc="0" normalizeH="0" baseline="0" noProof="0" dirty="0">
              <a:ln>
                <a:noFill/>
              </a:ln>
              <a:solidFill>
                <a:srgbClr val="FFFFFF"/>
              </a:solidFill>
              <a:effectLst/>
              <a:uLnTx/>
              <a:uFillTx/>
              <a:latin typeface="Open Sauce Light"/>
              <a:ea typeface="+mn-ea"/>
              <a:cs typeface="+mn-cs"/>
            </a:endParaRPr>
          </a:p>
        </p:txBody>
      </p:sp>
      <p:pic>
        <p:nvPicPr>
          <p:cNvPr id="4" name="Picture 2" descr="Diagram&#10;&#10;Description automatically generated">
            <a:extLst>
              <a:ext uri="{FF2B5EF4-FFF2-40B4-BE49-F238E27FC236}">
                <a16:creationId xmlns:a16="http://schemas.microsoft.com/office/drawing/2014/main" id="{50C9BF09-B5DB-D0E4-77CB-0739B55A1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67388"/>
            <a:ext cx="4557490" cy="912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8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Implementation</a:t>
            </a:r>
          </a:p>
        </p:txBody>
      </p:sp>
      <p:pic>
        <p:nvPicPr>
          <p:cNvPr id="26626" name="Picture 2">
            <a:extLst>
              <a:ext uri="{FF2B5EF4-FFF2-40B4-BE49-F238E27FC236}">
                <a16:creationId xmlns:a16="http://schemas.microsoft.com/office/drawing/2014/main" id="{E51CAB32-E42C-A884-B991-8309E039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9" y="2334869"/>
            <a:ext cx="11430001" cy="2775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561864-5A16-DC8F-27AC-C4D910285307}"/>
              </a:ext>
            </a:extLst>
          </p:cNvPr>
          <p:cNvSpPr txBox="1"/>
          <p:nvPr/>
        </p:nvSpPr>
        <p:spPr>
          <a:xfrm>
            <a:off x="701039" y="1797898"/>
            <a:ext cx="10099040" cy="369332"/>
          </a:xfrm>
          <a:prstGeom prst="rect">
            <a:avLst/>
          </a:prstGeom>
          <a:noFill/>
        </p:spPr>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schemeClr val="bg1"/>
                </a:solidFill>
                <a:effectLst/>
                <a:uLnTx/>
                <a:uFillTx/>
                <a:latin typeface="Open Sauce Light"/>
                <a:ea typeface="+mn-ea"/>
                <a:cs typeface="+mn-cs"/>
              </a:rPr>
              <a:t>Overall Layout</a:t>
            </a:r>
          </a:p>
        </p:txBody>
      </p:sp>
      <p:sp>
        <p:nvSpPr>
          <p:cNvPr id="6" name="TextBox 5">
            <a:extLst>
              <a:ext uri="{FF2B5EF4-FFF2-40B4-BE49-F238E27FC236}">
                <a16:creationId xmlns:a16="http://schemas.microsoft.com/office/drawing/2014/main" id="{F4408F30-66DB-D69A-6B00-D48E1E07369A}"/>
              </a:ext>
            </a:extLst>
          </p:cNvPr>
          <p:cNvSpPr txBox="1"/>
          <p:nvPr/>
        </p:nvSpPr>
        <p:spPr>
          <a:xfrm>
            <a:off x="695959" y="5481224"/>
            <a:ext cx="10099040" cy="369332"/>
          </a:xfrm>
          <a:prstGeom prst="rect">
            <a:avLst/>
          </a:prstGeom>
          <a:noFill/>
        </p:spPr>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a:ln>
                  <a:noFill/>
                </a:ln>
                <a:solidFill>
                  <a:schemeClr val="bg1"/>
                </a:solidFill>
                <a:effectLst/>
                <a:uLnTx/>
                <a:uFillTx/>
                <a:latin typeface="Open Sauce Light"/>
                <a:ea typeface="+mn-ea"/>
                <a:cs typeface="+mn-cs"/>
              </a:rPr>
              <a:t>Form correction component: </a:t>
            </a:r>
          </a:p>
        </p:txBody>
      </p:sp>
      <p:pic>
        <p:nvPicPr>
          <p:cNvPr id="26630" name="Picture 6">
            <a:extLst>
              <a:ext uri="{FF2B5EF4-FFF2-40B4-BE49-F238E27FC236}">
                <a16:creationId xmlns:a16="http://schemas.microsoft.com/office/drawing/2014/main" id="{A0F254CF-8A21-0D41-03F0-32A7E1555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8" y="5981699"/>
            <a:ext cx="11430001" cy="400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39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Implementation</a:t>
            </a:r>
          </a:p>
        </p:txBody>
      </p:sp>
      <p:sp>
        <p:nvSpPr>
          <p:cNvPr id="4" name="TextBox 3">
            <a:extLst>
              <a:ext uri="{FF2B5EF4-FFF2-40B4-BE49-F238E27FC236}">
                <a16:creationId xmlns:a16="http://schemas.microsoft.com/office/drawing/2014/main" id="{58561864-5A16-DC8F-27AC-C4D910285307}"/>
              </a:ext>
            </a:extLst>
          </p:cNvPr>
          <p:cNvSpPr txBox="1"/>
          <p:nvPr/>
        </p:nvSpPr>
        <p:spPr>
          <a:xfrm>
            <a:off x="701039" y="1797898"/>
            <a:ext cx="100990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Open Sauce Light"/>
                <a:ea typeface="+mn-ea"/>
                <a:cs typeface="+mn-cs"/>
              </a:rPr>
              <a:t>Pose detector for push-ups or sit-ups: </a:t>
            </a:r>
          </a:p>
        </p:txBody>
      </p:sp>
      <p:pic>
        <p:nvPicPr>
          <p:cNvPr id="26628" name="Picture 4">
            <a:extLst>
              <a:ext uri="{FF2B5EF4-FFF2-40B4-BE49-F238E27FC236}">
                <a16:creationId xmlns:a16="http://schemas.microsoft.com/office/drawing/2014/main" id="{66BC8118-EF6B-C7C0-DB0B-18D723F5A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2370335"/>
            <a:ext cx="12141201" cy="885925"/>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DDEA050A-B94E-B092-377F-E5AFB3C01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39" y="4031802"/>
            <a:ext cx="6654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54A13B-6323-8A83-41C3-360EC25619BD}"/>
              </a:ext>
            </a:extLst>
          </p:cNvPr>
          <p:cNvSpPr txBox="1"/>
          <p:nvPr/>
        </p:nvSpPr>
        <p:spPr>
          <a:xfrm>
            <a:off x="701039" y="3459365"/>
            <a:ext cx="100990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Open Sauce Light"/>
                <a:ea typeface="+mn-ea"/>
                <a:cs typeface="+mn-cs"/>
              </a:rPr>
              <a:t>Repetition counter component: </a:t>
            </a:r>
          </a:p>
        </p:txBody>
      </p:sp>
    </p:spTree>
    <p:extLst>
      <p:ext uri="{BB962C8B-B14F-4D97-AF65-F5344CB8AC3E}">
        <p14:creationId xmlns:p14="http://schemas.microsoft.com/office/powerpoint/2010/main" val="2721863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81BB4C5-4167-4C6F-AC1C-31B5D3B097EF}"/>
              </a:ext>
            </a:extLst>
          </p:cNvPr>
          <p:cNvSpPr txBox="1"/>
          <p:nvPr/>
        </p:nvSpPr>
        <p:spPr>
          <a:xfrm>
            <a:off x="685799" y="571500"/>
            <a:ext cx="19507201"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Testing</a:t>
            </a:r>
          </a:p>
        </p:txBody>
      </p:sp>
      <p:sp>
        <p:nvSpPr>
          <p:cNvPr id="5" name="TextBox 4">
            <a:extLst>
              <a:ext uri="{FF2B5EF4-FFF2-40B4-BE49-F238E27FC236}">
                <a16:creationId xmlns:a16="http://schemas.microsoft.com/office/drawing/2014/main" id="{16822CE7-F2C5-247E-CCAB-6CBCD99B12D3}"/>
              </a:ext>
            </a:extLst>
          </p:cNvPr>
          <p:cNvSpPr txBox="1"/>
          <p:nvPr/>
        </p:nvSpPr>
        <p:spPr>
          <a:xfrm>
            <a:off x="838200" y="2454414"/>
            <a:ext cx="787654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F81BD"/>
                </a:solidFill>
                <a:effectLst/>
                <a:uLnTx/>
                <a:uFillTx/>
                <a:latin typeface="Open Sauce Light"/>
                <a:ea typeface="+mn-ea"/>
                <a:cs typeface="+mn-cs"/>
              </a:rPr>
              <a:t>Successful Push-up Attempt:</a:t>
            </a:r>
            <a:endParaRPr kumimoji="0" lang="en-US" sz="4000" b="1" i="0" u="none" strike="noStrike" kern="1200" cap="none" spc="0" normalizeH="0" baseline="0" noProof="0">
              <a:ln>
                <a:noFill/>
              </a:ln>
              <a:solidFill>
                <a:srgbClr val="0070C0"/>
              </a:solidFill>
              <a:effectLst/>
              <a:uLnTx/>
              <a:uFillTx/>
              <a:latin typeface="Open Sauce Light"/>
              <a:ea typeface="+mn-ea"/>
              <a:cs typeface="+mn-cs"/>
            </a:endParaRPr>
          </a:p>
        </p:txBody>
      </p:sp>
      <p:sp>
        <p:nvSpPr>
          <p:cNvPr id="6" name="TextBox 5">
            <a:extLst>
              <a:ext uri="{FF2B5EF4-FFF2-40B4-BE49-F238E27FC236}">
                <a16:creationId xmlns:a16="http://schemas.microsoft.com/office/drawing/2014/main" id="{CD68DA50-52A5-3804-7B69-2A81EF5FCC51}"/>
              </a:ext>
            </a:extLst>
          </p:cNvPr>
          <p:cNvSpPr txBox="1"/>
          <p:nvPr/>
        </p:nvSpPr>
        <p:spPr>
          <a:xfrm>
            <a:off x="9573262" y="2449483"/>
            <a:ext cx="883920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4000" b="1" err="1">
                <a:solidFill>
                  <a:srgbClr val="4F81BD"/>
                </a:solidFill>
                <a:latin typeface="Open Sauce Light"/>
              </a:rPr>
              <a:t>Uns</a:t>
            </a:r>
            <a:r>
              <a:rPr kumimoji="0" lang="en-US" sz="4000" b="1" i="0" u="none" strike="noStrike" kern="1200" cap="none" spc="0" normalizeH="0" baseline="0" noProof="0" err="1">
                <a:ln>
                  <a:noFill/>
                </a:ln>
                <a:solidFill>
                  <a:srgbClr val="4F81BD"/>
                </a:solidFill>
                <a:effectLst/>
                <a:uLnTx/>
                <a:uFillTx/>
                <a:latin typeface="Open Sauce Light"/>
                <a:ea typeface="+mn-ea"/>
                <a:cs typeface="+mn-cs"/>
              </a:rPr>
              <a:t>uccessful</a:t>
            </a:r>
            <a:r>
              <a:rPr kumimoji="0" lang="en-US" sz="4000" b="1" i="0" u="none" strike="noStrike" kern="1200" cap="none" spc="0" normalizeH="0" baseline="0" noProof="0">
                <a:ln>
                  <a:noFill/>
                </a:ln>
                <a:solidFill>
                  <a:srgbClr val="4F81BD"/>
                </a:solidFill>
                <a:effectLst/>
                <a:uLnTx/>
                <a:uFillTx/>
                <a:latin typeface="Open Sauce Light"/>
                <a:ea typeface="+mn-ea"/>
                <a:cs typeface="+mn-cs"/>
              </a:rPr>
              <a:t> Push-up Attempt:</a:t>
            </a:r>
            <a:endParaRPr kumimoji="0" lang="en-US" sz="4000" b="1" i="0" u="none" strike="noStrike" kern="1200" cap="none" spc="0" normalizeH="0" baseline="0" noProof="0">
              <a:ln>
                <a:noFill/>
              </a:ln>
              <a:solidFill>
                <a:srgbClr val="0070C0"/>
              </a:solidFill>
              <a:effectLst/>
              <a:uLnTx/>
              <a:uFillTx/>
              <a:latin typeface="Open Sauce Light"/>
              <a:ea typeface="+mn-ea"/>
              <a:cs typeface="+mn-cs"/>
            </a:endParaRPr>
          </a:p>
        </p:txBody>
      </p:sp>
      <p:pic>
        <p:nvPicPr>
          <p:cNvPr id="11" name="Picture 10">
            <a:extLst>
              <a:ext uri="{FF2B5EF4-FFF2-40B4-BE49-F238E27FC236}">
                <a16:creationId xmlns:a16="http://schemas.microsoft.com/office/drawing/2014/main" id="{ABF40D60-CB65-DE03-EA4D-4655FD6E4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04213" y="1903507"/>
            <a:ext cx="3506341" cy="7743170"/>
          </a:xfrm>
          <a:prstGeom prst="rect">
            <a:avLst/>
          </a:prstGeom>
        </p:spPr>
      </p:pic>
      <p:pic>
        <p:nvPicPr>
          <p:cNvPr id="14" name="Picture 13">
            <a:extLst>
              <a:ext uri="{FF2B5EF4-FFF2-40B4-BE49-F238E27FC236}">
                <a16:creationId xmlns:a16="http://schemas.microsoft.com/office/drawing/2014/main" id="{822E598C-F943-0338-7291-1131F1FE5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1691677" y="1893644"/>
            <a:ext cx="3506342" cy="7743172"/>
          </a:xfrm>
          <a:prstGeom prst="rect">
            <a:avLst/>
          </a:prstGeom>
        </p:spPr>
      </p:pic>
      <p:cxnSp>
        <p:nvCxnSpPr>
          <p:cNvPr id="15" name="Straight Connector 14">
            <a:extLst>
              <a:ext uri="{FF2B5EF4-FFF2-40B4-BE49-F238E27FC236}">
                <a16:creationId xmlns:a16="http://schemas.microsoft.com/office/drawing/2014/main" id="{4C8B39E3-1A5C-F1A4-D8A3-0F16E760A0DC}"/>
              </a:ext>
            </a:extLst>
          </p:cNvPr>
          <p:cNvCxnSpPr/>
          <p:nvPr/>
        </p:nvCxnSpPr>
        <p:spPr>
          <a:xfrm>
            <a:off x="8839200" y="2552700"/>
            <a:ext cx="0" cy="6550225"/>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965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843366" y="4152900"/>
            <a:ext cx="8234874" cy="1538883"/>
          </a:xfrm>
          <a:prstGeom prst="rect">
            <a:avLst/>
          </a:prstGeom>
        </p:spPr>
        <p:txBody>
          <a:bodyPr wrap="square" lIns="0" tIns="0" rIns="0" bIns="0" rtlCol="0" anchor="t">
            <a:spAutoFit/>
          </a:bodyPr>
          <a:lstStyle/>
          <a:p>
            <a:pPr marL="0" marR="0" lvl="0" indent="0" algn="l" defTabSz="914400" rtl="0" eaLnBrk="1" fontAlgn="auto" latinLnBrk="0" hangingPunct="1">
              <a:lnSpc>
                <a:spcPts val="12000"/>
              </a:lnSpc>
              <a:spcBef>
                <a:spcPts val="0"/>
              </a:spcBef>
              <a:spcAft>
                <a:spcPts val="0"/>
              </a:spcAft>
              <a:buClrTx/>
              <a:buSzTx/>
              <a:buFontTx/>
              <a:buNone/>
              <a:tabLst/>
              <a:defRPr/>
            </a:pPr>
            <a:r>
              <a:rPr kumimoji="0" lang="en-US" sz="12000" b="0" i="0" u="none" strike="noStrike" kern="1200" cap="none" spc="0" normalizeH="0" baseline="0" noProof="0">
                <a:ln>
                  <a:noFill/>
                </a:ln>
                <a:solidFill>
                  <a:srgbClr val="FFFFFF"/>
                </a:solidFill>
                <a:effectLst/>
                <a:uLnTx/>
                <a:uFillTx/>
                <a:latin typeface="Open Sauce SemiBold"/>
                <a:ea typeface="+mn-ea"/>
                <a:cs typeface="+mn-cs"/>
              </a:rPr>
              <a:t>Thank You</a:t>
            </a:r>
          </a:p>
        </p:txBody>
      </p:sp>
      <p:pic>
        <p:nvPicPr>
          <p:cNvPr id="9" name="Picture 8">
            <a:extLst>
              <a:ext uri="{FF2B5EF4-FFF2-40B4-BE49-F238E27FC236}">
                <a16:creationId xmlns:a16="http://schemas.microsoft.com/office/drawing/2014/main" id="{B3EFBDD1-DD06-6AB6-4CC5-ACF1B49729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01" b="95909" l="9913" r="89434">
                        <a14:foregroundMark x1="20806" y1="9026" x2="47277" y2="8896"/>
                        <a14:foregroundMark x1="47277" y1="8896" x2="54031" y2="8896"/>
                        <a14:foregroundMark x1="62200" y1="8247" x2="62200" y2="8247"/>
                        <a14:foregroundMark x1="58606" y1="6753" x2="58606" y2="6753"/>
                        <a14:foregroundMark x1="72549" y1="7338" x2="75599" y2="22922"/>
                        <a14:foregroundMark x1="75599" y1="22922" x2="73203" y2="29416"/>
                        <a14:foregroundMark x1="73203" y1="29416" x2="65468" y2="36494"/>
                        <a14:foregroundMark x1="65468" y1="36494" x2="40741" y2="43182"/>
                        <a14:foregroundMark x1="40741" y1="43182" x2="19935" y2="45065"/>
                        <a14:foregroundMark x1="19935" y1="45065" x2="14161" y2="41364"/>
                        <a14:foregroundMark x1="14161" y1="41364" x2="12854" y2="33571"/>
                        <a14:foregroundMark x1="65577" y1="8896" x2="45425" y2="7273"/>
                        <a14:foregroundMark x1="45425" y1="7273" x2="61765" y2="6104"/>
                        <a14:foregroundMark x1="74292" y1="5390" x2="80828" y2="9156"/>
                        <a14:foregroundMark x1="80828" y1="9156" x2="84532" y2="13571"/>
                        <a14:foregroundMark x1="84532" y1="13571" x2="84096" y2="58701"/>
                        <a14:foregroundMark x1="78214" y1="91688" x2="22004" y2="91169"/>
                        <a14:foregroundMark x1="22004" y1="91169" x2="11983" y2="82662"/>
                        <a14:foregroundMark x1="11983" y1="82662" x2="13834" y2="10584"/>
                        <a14:foregroundMark x1="13834" y1="10584" x2="18627" y2="6234"/>
                        <a14:foregroundMark x1="18627" y1="6234" x2="35294" y2="4416"/>
                        <a14:foregroundMark x1="35294" y1="4416" x2="69717" y2="4610"/>
                        <a14:foregroundMark x1="23420" y1="3961" x2="15359" y2="5390"/>
                        <a14:foregroundMark x1="15359" y1="5390" x2="11547" y2="9740"/>
                        <a14:foregroundMark x1="11547" y1="9740" x2="11874" y2="43701"/>
                        <a14:foregroundMark x1="70153" y1="3961" x2="78322" y2="5519"/>
                        <a14:foregroundMark x1="78322" y1="5519" x2="82026" y2="15455"/>
                        <a14:foregroundMark x1="82026" y1="15455" x2="83878" y2="89156"/>
                        <a14:foregroundMark x1="83878" y1="89156" x2="79085" y2="93506"/>
                        <a14:foregroundMark x1="79085" y1="93506" x2="71133" y2="94740"/>
                        <a14:foregroundMark x1="71133" y1="94740" x2="18627" y2="92792"/>
                        <a14:foregroundMark x1="18627" y1="92792" x2="14270" y2="88636"/>
                        <a14:foregroundMark x1="14270" y1="88636" x2="13834" y2="67143"/>
                        <a14:foregroundMark x1="45752" y1="95195" x2="16558" y2="93117"/>
                        <a14:foregroundMark x1="16558" y1="93117" x2="12636" y2="88766"/>
                        <a14:foregroundMark x1="12636" y1="88766" x2="12636" y2="88442"/>
                        <a14:foregroundMark x1="77451" y1="4286" x2="83551" y2="8636"/>
                        <a14:foregroundMark x1="83551" y1="8636" x2="85076" y2="13506"/>
                        <a14:foregroundMark x1="85076" y1="13506" x2="84314" y2="30649"/>
                        <a14:foregroundMark x1="85621" y1="29091" x2="86383" y2="39545"/>
                        <a14:foregroundMark x1="84314" y1="41234" x2="85403" y2="62208"/>
                        <a14:foregroundMark x1="10893" y1="43377" x2="12200" y2="50325"/>
                        <a14:foregroundMark x1="10566" y1="47727" x2="11765" y2="65714"/>
                        <a14:foregroundMark x1="11111" y1="86169" x2="12418" y2="91039"/>
                        <a14:foregroundMark x1="12418" y1="91039" x2="18519" y2="94351"/>
                        <a14:foregroundMark x1="18519" y1="94351" x2="61438" y2="95779"/>
                        <a14:foregroundMark x1="61438" y1="95779" x2="77996" y2="95130"/>
                        <a14:foregroundMark x1="77996" y1="95130" x2="83878" y2="91558"/>
                        <a14:foregroundMark x1="83878" y1="91558" x2="86166" y2="86753"/>
                        <a14:foregroundMark x1="86166" y1="86753" x2="86057" y2="83896"/>
                        <a14:foregroundMark x1="84096" y1="62532" x2="84423" y2="71104"/>
                        <a14:foregroundMark x1="86492" y1="28506" x2="87146" y2="39805"/>
                        <a14:foregroundMark x1="10022" y1="18377" x2="10458" y2="21494"/>
                        <a14:foregroundMark x1="10458" y1="26234" x2="10566" y2="32857"/>
                        <a14:foregroundMark x1="10349" y1="35519" x2="10893" y2="42662"/>
                        <a14:foregroundMark x1="11220" y1="91299" x2="17211" y2="95195"/>
                        <a14:foregroundMark x1="17211" y1="95195" x2="22331" y2="95909"/>
                        <a14:backgroundMark x1="5882" y1="5844" x2="5882" y2="5844"/>
                        <a14:backgroundMark x1="5447" y1="5065" x2="218" y2="16688"/>
                      </a14:backgroundRemoval>
                    </a14:imgEffect>
                  </a14:imgLayer>
                </a14:imgProps>
              </a:ext>
            </a:extLst>
          </a:blip>
          <a:stretch>
            <a:fillRect/>
          </a:stretch>
        </p:blipFill>
        <p:spPr>
          <a:xfrm>
            <a:off x="15287" y="210054"/>
            <a:ext cx="5829300" cy="9779000"/>
          </a:xfrm>
          <a:prstGeom prst="rect">
            <a:avLst/>
          </a:prstGeom>
        </p:spPr>
      </p:pic>
      <p:sp>
        <p:nvSpPr>
          <p:cNvPr id="3" name="TextBox 10">
            <a:extLst>
              <a:ext uri="{FF2B5EF4-FFF2-40B4-BE49-F238E27FC236}">
                <a16:creationId xmlns:a16="http://schemas.microsoft.com/office/drawing/2014/main" id="{45A24A9B-4A0E-3B0D-0A0C-8B0043D0FC75}"/>
              </a:ext>
            </a:extLst>
          </p:cNvPr>
          <p:cNvSpPr txBox="1"/>
          <p:nvPr/>
        </p:nvSpPr>
        <p:spPr>
          <a:xfrm>
            <a:off x="7010400" y="5691783"/>
            <a:ext cx="7696200" cy="397801"/>
          </a:xfrm>
          <a:prstGeom prst="rect">
            <a:avLst/>
          </a:prstGeom>
        </p:spPr>
        <p:txBody>
          <a:bodyPr wrap="square"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1" i="1" u="none" strike="noStrike" kern="1200" cap="none" spc="0" normalizeH="0" baseline="0" noProof="0">
                <a:ln>
                  <a:noFill/>
                </a:ln>
                <a:solidFill>
                  <a:srgbClr val="F87F00"/>
                </a:solidFill>
                <a:effectLst/>
                <a:uLnTx/>
                <a:uFillTx/>
                <a:latin typeface="Open Sauce Light"/>
                <a:ea typeface="+mn-ea"/>
                <a:cs typeface="+mn-cs"/>
              </a:rPr>
              <a:t>JOIN US TODAY TO BE FITTER TOGETHER</a:t>
            </a:r>
          </a:p>
        </p:txBody>
      </p:sp>
    </p:spTree>
    <p:extLst>
      <p:ext uri="{BB962C8B-B14F-4D97-AF65-F5344CB8AC3E}">
        <p14:creationId xmlns:p14="http://schemas.microsoft.com/office/powerpoint/2010/main" val="185143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56081" y="709553"/>
            <a:ext cx="7924800" cy="1023293"/>
          </a:xfrm>
          <a:prstGeom prst="rect">
            <a:avLst/>
          </a:prstGeom>
        </p:spPr>
        <p:txBody>
          <a:bodyPr wrap="square" lIns="0" tIns="0" rIns="0" bIns="0" rtlCol="0" anchor="t">
            <a:spAutoFit/>
          </a:bodyPr>
          <a:lstStyle/>
          <a:p>
            <a:pPr marL="0" marR="0" lvl="0" indent="0" algn="just"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What is </a:t>
            </a:r>
            <a:r>
              <a:rPr kumimoji="0" lang="en-US" sz="6000" b="0" i="0" u="none" strike="noStrike" kern="1200" cap="none" spc="0" normalizeH="0" baseline="0" noProof="0" err="1">
                <a:ln>
                  <a:noFill/>
                </a:ln>
                <a:solidFill>
                  <a:srgbClr val="F87F00"/>
                </a:solidFill>
                <a:effectLst/>
                <a:uLnTx/>
                <a:uFillTx/>
                <a:latin typeface="Open Sauce SemiBold"/>
                <a:ea typeface="+mn-ea"/>
                <a:cs typeface="+mn-cs"/>
              </a:rPr>
              <a:t>FitBud</a:t>
            </a:r>
            <a:r>
              <a:rPr kumimoji="0" lang="en-US" sz="6000" b="0" i="0" u="none" strike="noStrike" kern="1200" cap="none" spc="0" normalizeH="0" baseline="0" noProof="0">
                <a:ln>
                  <a:noFill/>
                </a:ln>
                <a:solidFill>
                  <a:srgbClr val="F87F00"/>
                </a:solidFill>
                <a:effectLst/>
                <a:uLnTx/>
                <a:uFillTx/>
                <a:latin typeface="Open Sauce SemiBold"/>
                <a:ea typeface="+mn-ea"/>
                <a:cs typeface="+mn-cs"/>
              </a:rPr>
              <a:t>?</a:t>
            </a:r>
          </a:p>
        </p:txBody>
      </p:sp>
      <p:sp>
        <p:nvSpPr>
          <p:cNvPr id="6" name="TextBox 6"/>
          <p:cNvSpPr txBox="1"/>
          <p:nvPr/>
        </p:nvSpPr>
        <p:spPr>
          <a:xfrm>
            <a:off x="2789678" y="2324100"/>
            <a:ext cx="5791200" cy="1231106"/>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Open Sauce Light"/>
                <a:ea typeface="+mn-ea"/>
                <a:cs typeface="+mn-cs"/>
              </a:rPr>
              <a:t>FitBud</a:t>
            </a:r>
            <a:r>
              <a:rPr kumimoji="0" lang="en-US" sz="2400" b="0" i="0" u="none" strike="noStrike" kern="1200" cap="none" spc="0" normalizeH="0" baseline="0" noProof="0">
                <a:ln>
                  <a:noFill/>
                </a:ln>
                <a:solidFill>
                  <a:srgbClr val="FFFFFF"/>
                </a:solidFill>
                <a:effectLst/>
                <a:uLnTx/>
                <a:uFillTx/>
                <a:latin typeface="Open Sauce Light"/>
                <a:ea typeface="+mn-ea"/>
                <a:cs typeface="+mn-cs"/>
              </a:rPr>
              <a:t> is a </a:t>
            </a:r>
            <a:r>
              <a:rPr kumimoji="0" lang="en-US" sz="2800" b="0" i="0" u="none" strike="noStrike" kern="1200" cap="none" spc="0" normalizeH="0" baseline="0" noProof="0">
                <a:ln>
                  <a:noFill/>
                </a:ln>
                <a:solidFill>
                  <a:srgbClr val="F87F00"/>
                </a:solidFill>
                <a:effectLst/>
                <a:uLnTx/>
                <a:uFillTx/>
                <a:latin typeface="Open Sauce Light"/>
                <a:ea typeface="+mn-ea"/>
                <a:cs typeface="+mn-cs"/>
              </a:rPr>
              <a:t>one-stop platform</a:t>
            </a:r>
            <a:r>
              <a:rPr kumimoji="0" lang="en-US" sz="2400" b="0" i="0" u="none" strike="noStrike" kern="1200" cap="none" spc="0" normalizeH="0" baseline="0" noProof="0">
                <a:ln>
                  <a:noFill/>
                </a:ln>
                <a:solidFill>
                  <a:srgbClr val="FFFFFF"/>
                </a:solidFill>
                <a:effectLst/>
                <a:uLnTx/>
                <a:uFillTx/>
                <a:latin typeface="Open Sauce Light"/>
                <a:ea typeface="+mn-ea"/>
                <a:cs typeface="+mn-cs"/>
              </a:rPr>
              <a:t> and a </a:t>
            </a:r>
            <a:r>
              <a:rPr kumimoji="0" lang="en-US" sz="2800" b="0" i="0" u="none" strike="noStrike" kern="1200" cap="none" spc="0" normalizeH="0" baseline="0" noProof="0">
                <a:ln>
                  <a:noFill/>
                </a:ln>
                <a:solidFill>
                  <a:srgbClr val="F87F00"/>
                </a:solidFill>
                <a:effectLst/>
                <a:uLnTx/>
                <a:uFillTx/>
                <a:latin typeface="Open Sauce Light"/>
                <a:ea typeface="+mn-ea"/>
                <a:cs typeface="+mn-cs"/>
              </a:rPr>
              <a:t>fitness buddy </a:t>
            </a:r>
            <a:r>
              <a:rPr kumimoji="0" lang="en-US" sz="2400" b="0" i="0" u="none" strike="noStrike" kern="1200" cap="none" spc="0" normalizeH="0" baseline="0" noProof="0">
                <a:ln>
                  <a:noFill/>
                </a:ln>
                <a:solidFill>
                  <a:srgbClr val="FFFFFF"/>
                </a:solidFill>
                <a:effectLst/>
                <a:uLnTx/>
                <a:uFillTx/>
                <a:latin typeface="Open Sauce Light"/>
                <a:ea typeface="+mn-ea"/>
                <a:cs typeface="+mn-cs"/>
              </a:rPr>
              <a:t>for NSFs and </a:t>
            </a:r>
            <a:r>
              <a:rPr kumimoji="0" lang="en-US" sz="2400" b="0" i="0" u="none" strike="noStrike" kern="1200" cap="none" spc="0" normalizeH="0" baseline="0" noProof="0" err="1">
                <a:ln>
                  <a:noFill/>
                </a:ln>
                <a:solidFill>
                  <a:srgbClr val="FFFFFF"/>
                </a:solidFill>
                <a:effectLst/>
                <a:uLnTx/>
                <a:uFillTx/>
                <a:latin typeface="Open Sauce Light"/>
                <a:ea typeface="+mn-ea"/>
                <a:cs typeface="+mn-cs"/>
              </a:rPr>
              <a:t>NSMen</a:t>
            </a:r>
            <a:r>
              <a:rPr kumimoji="0" lang="en-US" sz="2400" b="0" i="0" u="none" strike="noStrike" kern="1200" cap="none" spc="0" normalizeH="0" baseline="0" noProof="0">
                <a:ln>
                  <a:noFill/>
                </a:ln>
                <a:solidFill>
                  <a:srgbClr val="FFFFFF"/>
                </a:solidFill>
                <a:effectLst/>
                <a:uLnTx/>
                <a:uFillTx/>
                <a:latin typeface="Open Sauce Light"/>
                <a:ea typeface="+mn-ea"/>
                <a:cs typeface="+mn-cs"/>
              </a:rPr>
              <a:t> to train for their IPPT.</a:t>
            </a:r>
          </a:p>
        </p:txBody>
      </p:sp>
      <p:pic>
        <p:nvPicPr>
          <p:cNvPr id="4" name="Picture 3">
            <a:extLst>
              <a:ext uri="{FF2B5EF4-FFF2-40B4-BE49-F238E27FC236}">
                <a16:creationId xmlns:a16="http://schemas.microsoft.com/office/drawing/2014/main" id="{B90B792D-4443-02DC-C3BC-539172B48059}"/>
              </a:ext>
            </a:extLst>
          </p:cNvPr>
          <p:cNvPicPr>
            <a:picLocks noChangeAspect="1"/>
          </p:cNvPicPr>
          <p:nvPr/>
        </p:nvPicPr>
        <p:blipFill>
          <a:blip r:embed="rId3"/>
          <a:stretch>
            <a:fillRect/>
          </a:stretch>
        </p:blipFill>
        <p:spPr>
          <a:xfrm>
            <a:off x="656081" y="2139553"/>
            <a:ext cx="1600200" cy="1600200"/>
          </a:xfrm>
          <a:prstGeom prst="rect">
            <a:avLst/>
          </a:prstGeom>
        </p:spPr>
      </p:pic>
      <p:cxnSp>
        <p:nvCxnSpPr>
          <p:cNvPr id="11" name="Straight Connector 10">
            <a:extLst>
              <a:ext uri="{FF2B5EF4-FFF2-40B4-BE49-F238E27FC236}">
                <a16:creationId xmlns:a16="http://schemas.microsoft.com/office/drawing/2014/main" id="{BDA971F7-50B5-62DF-492D-D3A8EFBC1331}"/>
              </a:ext>
            </a:extLst>
          </p:cNvPr>
          <p:cNvCxnSpPr>
            <a:cxnSpLocks/>
          </p:cNvCxnSpPr>
          <p:nvPr/>
        </p:nvCxnSpPr>
        <p:spPr>
          <a:xfrm>
            <a:off x="8915400" y="800100"/>
            <a:ext cx="0" cy="822960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5">
            <a:extLst>
              <a:ext uri="{FF2B5EF4-FFF2-40B4-BE49-F238E27FC236}">
                <a16:creationId xmlns:a16="http://schemas.microsoft.com/office/drawing/2014/main" id="{557AFAD0-D071-08F0-7743-A50C1A75C0B8}"/>
              </a:ext>
            </a:extLst>
          </p:cNvPr>
          <p:cNvSpPr txBox="1"/>
          <p:nvPr/>
        </p:nvSpPr>
        <p:spPr>
          <a:xfrm>
            <a:off x="656081" y="4880242"/>
            <a:ext cx="8153397" cy="1058688"/>
          </a:xfrm>
          <a:prstGeom prst="rect">
            <a:avLst/>
          </a:prstGeom>
        </p:spPr>
        <p:txBody>
          <a:bodyPr wrap="square" lIns="0" tIns="0" rIns="0" bIns="0" rtlCol="0" anchor="t">
            <a:spAutoFit/>
          </a:bodyPr>
          <a:lstStyle/>
          <a:p>
            <a:pPr marL="0" marR="0" lvl="0" indent="0" algn="just" defTabSz="914400" rtl="0" eaLnBrk="1" fontAlgn="auto" latinLnBrk="0" hangingPunct="1">
              <a:lnSpc>
                <a:spcPts val="8800"/>
              </a:lnSpc>
              <a:spcBef>
                <a:spcPts val="0"/>
              </a:spcBef>
              <a:spcAft>
                <a:spcPts val="0"/>
              </a:spcAft>
              <a:buClrTx/>
              <a:buSzTx/>
              <a:buFontTx/>
              <a:buNone/>
              <a:tabLst/>
              <a:defRPr/>
            </a:pPr>
            <a:r>
              <a:rPr kumimoji="0" lang="en-US" sz="6600" b="0" i="0" u="none" strike="noStrike" kern="1200" cap="none" spc="0" normalizeH="0" baseline="0" noProof="0">
                <a:ln>
                  <a:noFill/>
                </a:ln>
                <a:solidFill>
                  <a:srgbClr val="F87F00"/>
                </a:solidFill>
                <a:effectLst/>
                <a:uLnTx/>
                <a:uFillTx/>
                <a:latin typeface="Open Sauce SemiBold"/>
                <a:ea typeface="+mn-ea"/>
                <a:cs typeface="+mn-cs"/>
              </a:rPr>
              <a:t>Expected Users</a:t>
            </a:r>
          </a:p>
        </p:txBody>
      </p:sp>
      <p:pic>
        <p:nvPicPr>
          <p:cNvPr id="14" name="Picture 13">
            <a:extLst>
              <a:ext uri="{FF2B5EF4-FFF2-40B4-BE49-F238E27FC236}">
                <a16:creationId xmlns:a16="http://schemas.microsoft.com/office/drawing/2014/main" id="{47532E4D-F53C-6510-779D-01C2BF2064FD}"/>
              </a:ext>
            </a:extLst>
          </p:cNvPr>
          <p:cNvPicPr>
            <a:picLocks noChangeAspect="1"/>
          </p:cNvPicPr>
          <p:nvPr/>
        </p:nvPicPr>
        <p:blipFill>
          <a:blip r:embed="rId4"/>
          <a:stretch>
            <a:fillRect/>
          </a:stretch>
        </p:blipFill>
        <p:spPr>
          <a:xfrm>
            <a:off x="778765" y="6267564"/>
            <a:ext cx="1600194" cy="1600194"/>
          </a:xfrm>
          <a:prstGeom prst="rect">
            <a:avLst/>
          </a:prstGeom>
        </p:spPr>
      </p:pic>
      <p:sp>
        <p:nvSpPr>
          <p:cNvPr id="15" name="TextBox 6">
            <a:extLst>
              <a:ext uri="{FF2B5EF4-FFF2-40B4-BE49-F238E27FC236}">
                <a16:creationId xmlns:a16="http://schemas.microsoft.com/office/drawing/2014/main" id="{92B0EF2D-4954-FCD8-E477-C4A70CC2EC83}"/>
              </a:ext>
            </a:extLst>
          </p:cNvPr>
          <p:cNvSpPr txBox="1"/>
          <p:nvPr/>
        </p:nvSpPr>
        <p:spPr>
          <a:xfrm>
            <a:off x="2942078" y="6882995"/>
            <a:ext cx="5791200" cy="369332"/>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Open Sauce Light"/>
                <a:ea typeface="+mn-ea"/>
                <a:cs typeface="+mn-cs"/>
              </a:rPr>
              <a:t>NSFs, </a:t>
            </a:r>
            <a:r>
              <a:rPr kumimoji="0" lang="en-US" sz="2400" b="1" i="0" u="none" strike="noStrike" kern="1200" cap="none" spc="0" normalizeH="0" baseline="0" noProof="0" err="1">
                <a:ln>
                  <a:noFill/>
                </a:ln>
                <a:solidFill>
                  <a:srgbClr val="FFFFFF"/>
                </a:solidFill>
                <a:effectLst/>
                <a:uLnTx/>
                <a:uFillTx/>
                <a:latin typeface="Open Sauce Light"/>
                <a:ea typeface="+mn-ea"/>
                <a:cs typeface="+mn-cs"/>
              </a:rPr>
              <a:t>NSMen</a:t>
            </a:r>
            <a:r>
              <a:rPr kumimoji="0" lang="en-US" sz="2400" b="1" i="0" u="none" strike="noStrike" kern="1200" cap="none" spc="0" normalizeH="0" baseline="0" noProof="0">
                <a:ln>
                  <a:noFill/>
                </a:ln>
                <a:solidFill>
                  <a:srgbClr val="FFFFFF"/>
                </a:solidFill>
                <a:effectLst/>
                <a:uLnTx/>
                <a:uFillTx/>
                <a:latin typeface="Open Sauce Light"/>
                <a:ea typeface="+mn-ea"/>
                <a:cs typeface="+mn-cs"/>
              </a:rPr>
              <a:t> and Fitness Enthusiasts</a:t>
            </a:r>
          </a:p>
        </p:txBody>
      </p:sp>
      <p:sp>
        <p:nvSpPr>
          <p:cNvPr id="17" name="TextBox 5">
            <a:extLst>
              <a:ext uri="{FF2B5EF4-FFF2-40B4-BE49-F238E27FC236}">
                <a16:creationId xmlns:a16="http://schemas.microsoft.com/office/drawing/2014/main" id="{E4117E82-D9A7-1452-7115-A2C26DF1038F}"/>
              </a:ext>
            </a:extLst>
          </p:cNvPr>
          <p:cNvSpPr txBox="1"/>
          <p:nvPr/>
        </p:nvSpPr>
        <p:spPr>
          <a:xfrm>
            <a:off x="9525000" y="714996"/>
            <a:ext cx="7924800" cy="1023293"/>
          </a:xfrm>
          <a:prstGeom prst="rect">
            <a:avLst/>
          </a:prstGeom>
        </p:spPr>
        <p:txBody>
          <a:bodyPr wrap="square" lIns="0" tIns="0" rIns="0" bIns="0" rtlCol="0" anchor="t">
            <a:spAutoFit/>
          </a:bodyPr>
          <a:lstStyle/>
          <a:p>
            <a:pPr marL="0" marR="0" lvl="0" indent="0" algn="just"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Main Functionalities</a:t>
            </a:r>
          </a:p>
        </p:txBody>
      </p:sp>
      <p:pic>
        <p:nvPicPr>
          <p:cNvPr id="18" name="Picture 17">
            <a:extLst>
              <a:ext uri="{FF2B5EF4-FFF2-40B4-BE49-F238E27FC236}">
                <a16:creationId xmlns:a16="http://schemas.microsoft.com/office/drawing/2014/main" id="{B355EFDB-29A6-AC75-9B18-62D431544FC5}"/>
              </a:ext>
            </a:extLst>
          </p:cNvPr>
          <p:cNvPicPr>
            <a:picLocks noChangeAspect="1"/>
          </p:cNvPicPr>
          <p:nvPr/>
        </p:nvPicPr>
        <p:blipFill>
          <a:blip r:embed="rId5"/>
          <a:stretch>
            <a:fillRect/>
          </a:stretch>
        </p:blipFill>
        <p:spPr>
          <a:xfrm>
            <a:off x="10829821" y="5259254"/>
            <a:ext cx="761992" cy="761992"/>
          </a:xfrm>
          <a:prstGeom prst="rect">
            <a:avLst/>
          </a:prstGeom>
        </p:spPr>
      </p:pic>
      <p:sp>
        <p:nvSpPr>
          <p:cNvPr id="19" name="Rectangle 18">
            <a:extLst>
              <a:ext uri="{FF2B5EF4-FFF2-40B4-BE49-F238E27FC236}">
                <a16:creationId xmlns:a16="http://schemas.microsoft.com/office/drawing/2014/main" id="{C732F6EF-D6A8-85F4-9D9F-CF37144D0475}"/>
              </a:ext>
            </a:extLst>
          </p:cNvPr>
          <p:cNvSpPr/>
          <p:nvPr/>
        </p:nvSpPr>
        <p:spPr>
          <a:xfrm>
            <a:off x="9525000" y="3555206"/>
            <a:ext cx="3429000" cy="13693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uce Light"/>
                <a:ea typeface="+mn-ea"/>
                <a:cs typeface="+mn-cs"/>
              </a:rPr>
              <a:t>Our app aims to curate a personalized fitness plan for the user.</a:t>
            </a:r>
            <a:endParaRPr kumimoji="0" lang="en-US" sz="2400" b="1" i="0" u="none" strike="noStrike" kern="1200" cap="none" spc="0" normalizeH="0" baseline="0" noProof="0">
              <a:ln>
                <a:noFill/>
              </a:ln>
              <a:solidFill>
                <a:srgbClr val="FFFFFF"/>
              </a:solidFill>
              <a:effectLst/>
              <a:uLnTx/>
              <a:uFillTx/>
              <a:latin typeface="Open Sauce Light"/>
              <a:ea typeface="+mn-ea"/>
              <a:cs typeface="+mn-cs"/>
            </a:endParaRPr>
          </a:p>
        </p:txBody>
      </p:sp>
      <p:sp>
        <p:nvSpPr>
          <p:cNvPr id="20" name="TextBox 15">
            <a:extLst>
              <a:ext uri="{FF2B5EF4-FFF2-40B4-BE49-F238E27FC236}">
                <a16:creationId xmlns:a16="http://schemas.microsoft.com/office/drawing/2014/main" id="{32C64190-FC31-741B-0852-5A926CD474E3}"/>
              </a:ext>
            </a:extLst>
          </p:cNvPr>
          <p:cNvSpPr txBox="1"/>
          <p:nvPr/>
        </p:nvSpPr>
        <p:spPr>
          <a:xfrm>
            <a:off x="9525000" y="3160999"/>
            <a:ext cx="3428993" cy="340799"/>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1F497D">
                    <a:lumMod val="40000"/>
                    <a:lumOff val="60000"/>
                  </a:srgbClr>
                </a:solidFill>
                <a:effectLst/>
                <a:uLnTx/>
                <a:uFillTx/>
                <a:latin typeface="Open Sauce Bold"/>
                <a:ea typeface="+mn-ea"/>
                <a:cs typeface="+mn-cs"/>
              </a:rPr>
              <a:t>Dedicated Fitness Plan</a:t>
            </a:r>
          </a:p>
        </p:txBody>
      </p:sp>
      <p:pic>
        <p:nvPicPr>
          <p:cNvPr id="23" name="Picture 22">
            <a:extLst>
              <a:ext uri="{FF2B5EF4-FFF2-40B4-BE49-F238E27FC236}">
                <a16:creationId xmlns:a16="http://schemas.microsoft.com/office/drawing/2014/main" id="{8DA4E55B-2A5E-1978-48BE-ABBE5FD612E2}"/>
              </a:ext>
            </a:extLst>
          </p:cNvPr>
          <p:cNvPicPr>
            <a:picLocks noChangeAspect="1"/>
          </p:cNvPicPr>
          <p:nvPr/>
        </p:nvPicPr>
        <p:blipFill>
          <a:blip r:embed="rId6"/>
          <a:stretch>
            <a:fillRect/>
          </a:stretch>
        </p:blipFill>
        <p:spPr>
          <a:xfrm>
            <a:off x="10744200" y="2315924"/>
            <a:ext cx="762000" cy="762000"/>
          </a:xfrm>
          <a:prstGeom prst="rect">
            <a:avLst/>
          </a:prstGeom>
        </p:spPr>
      </p:pic>
      <p:sp>
        <p:nvSpPr>
          <p:cNvPr id="24" name="Rectangle 23">
            <a:extLst>
              <a:ext uri="{FF2B5EF4-FFF2-40B4-BE49-F238E27FC236}">
                <a16:creationId xmlns:a16="http://schemas.microsoft.com/office/drawing/2014/main" id="{E49CDF98-27D9-51D7-CDBF-CD315266A8C7}"/>
              </a:ext>
            </a:extLst>
          </p:cNvPr>
          <p:cNvSpPr/>
          <p:nvPr/>
        </p:nvSpPr>
        <p:spPr>
          <a:xfrm>
            <a:off x="13745719" y="3555206"/>
            <a:ext cx="3429000" cy="13693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uce Light"/>
                <a:ea typeface="+mn-ea"/>
                <a:cs typeface="+mn-cs"/>
              </a:rPr>
              <a:t>Our app integrates AI to help users detect their posture and help them improve.</a:t>
            </a:r>
            <a:endParaRPr kumimoji="0" lang="en-US" sz="2400" b="1" i="0" u="none" strike="noStrike" kern="1200" cap="none" spc="0" normalizeH="0" baseline="0" noProof="0">
              <a:ln>
                <a:noFill/>
              </a:ln>
              <a:solidFill>
                <a:srgbClr val="FFFFFF"/>
              </a:solidFill>
              <a:effectLst/>
              <a:uLnTx/>
              <a:uFillTx/>
              <a:latin typeface="Open Sauce Light"/>
              <a:ea typeface="+mn-ea"/>
              <a:cs typeface="+mn-cs"/>
            </a:endParaRPr>
          </a:p>
        </p:txBody>
      </p:sp>
      <p:sp>
        <p:nvSpPr>
          <p:cNvPr id="25" name="TextBox 15">
            <a:extLst>
              <a:ext uri="{FF2B5EF4-FFF2-40B4-BE49-F238E27FC236}">
                <a16:creationId xmlns:a16="http://schemas.microsoft.com/office/drawing/2014/main" id="{A5CD0270-B51B-76C3-7817-5DA8933943B3}"/>
              </a:ext>
            </a:extLst>
          </p:cNvPr>
          <p:cNvSpPr txBox="1"/>
          <p:nvPr/>
        </p:nvSpPr>
        <p:spPr>
          <a:xfrm>
            <a:off x="13745719" y="3160999"/>
            <a:ext cx="3428993" cy="340799"/>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1F497D">
                    <a:lumMod val="40000"/>
                    <a:lumOff val="60000"/>
                  </a:srgbClr>
                </a:solidFill>
                <a:effectLst/>
                <a:uLnTx/>
                <a:uFillTx/>
                <a:latin typeface="Open Sauce Bold"/>
                <a:ea typeface="+mn-ea"/>
                <a:cs typeface="+mn-cs"/>
              </a:rPr>
              <a:t>Pose Detector</a:t>
            </a:r>
          </a:p>
        </p:txBody>
      </p:sp>
      <p:pic>
        <p:nvPicPr>
          <p:cNvPr id="27" name="Picture 26">
            <a:extLst>
              <a:ext uri="{FF2B5EF4-FFF2-40B4-BE49-F238E27FC236}">
                <a16:creationId xmlns:a16="http://schemas.microsoft.com/office/drawing/2014/main" id="{59C6902E-8AAC-0D8E-51AA-75236A0231B9}"/>
              </a:ext>
            </a:extLst>
          </p:cNvPr>
          <p:cNvPicPr>
            <a:picLocks noChangeAspect="1"/>
          </p:cNvPicPr>
          <p:nvPr/>
        </p:nvPicPr>
        <p:blipFill>
          <a:blip r:embed="rId7"/>
          <a:stretch>
            <a:fillRect/>
          </a:stretch>
        </p:blipFill>
        <p:spPr>
          <a:xfrm>
            <a:off x="15128202" y="2315924"/>
            <a:ext cx="762000" cy="762000"/>
          </a:xfrm>
          <a:prstGeom prst="rect">
            <a:avLst/>
          </a:prstGeom>
        </p:spPr>
      </p:pic>
      <p:sp>
        <p:nvSpPr>
          <p:cNvPr id="28" name="Rectangle 27">
            <a:extLst>
              <a:ext uri="{FF2B5EF4-FFF2-40B4-BE49-F238E27FC236}">
                <a16:creationId xmlns:a16="http://schemas.microsoft.com/office/drawing/2014/main" id="{85B66B5B-7628-B3C2-C009-317F481766BA}"/>
              </a:ext>
            </a:extLst>
          </p:cNvPr>
          <p:cNvSpPr/>
          <p:nvPr/>
        </p:nvSpPr>
        <p:spPr>
          <a:xfrm>
            <a:off x="9616060" y="6518240"/>
            <a:ext cx="3429000" cy="17494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uce Light"/>
                <a:ea typeface="+mn-ea"/>
                <a:cs typeface="+mn-cs"/>
              </a:rPr>
              <a:t>Our app aims to allow users to connect with other nearby users with similar fitness level so that they have a fitness buddy.</a:t>
            </a:r>
            <a:endParaRPr kumimoji="0" lang="en-US" sz="2400" b="1" i="0" u="none" strike="noStrike" kern="1200" cap="none" spc="0" normalizeH="0" baseline="0" noProof="0">
              <a:ln>
                <a:noFill/>
              </a:ln>
              <a:solidFill>
                <a:srgbClr val="FFFFFF"/>
              </a:solidFill>
              <a:effectLst/>
              <a:uLnTx/>
              <a:uFillTx/>
              <a:latin typeface="Open Sauce Light"/>
              <a:ea typeface="+mn-ea"/>
              <a:cs typeface="+mn-cs"/>
            </a:endParaRPr>
          </a:p>
        </p:txBody>
      </p:sp>
      <p:sp>
        <p:nvSpPr>
          <p:cNvPr id="29" name="TextBox 15">
            <a:extLst>
              <a:ext uri="{FF2B5EF4-FFF2-40B4-BE49-F238E27FC236}">
                <a16:creationId xmlns:a16="http://schemas.microsoft.com/office/drawing/2014/main" id="{F4ABBCDA-D1C6-53C9-7E8E-7C6A3C378B99}"/>
              </a:ext>
            </a:extLst>
          </p:cNvPr>
          <p:cNvSpPr txBox="1"/>
          <p:nvPr/>
        </p:nvSpPr>
        <p:spPr>
          <a:xfrm>
            <a:off x="9616060" y="6124034"/>
            <a:ext cx="3428993" cy="340799"/>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1F497D">
                    <a:lumMod val="40000"/>
                    <a:lumOff val="60000"/>
                  </a:srgbClr>
                </a:solidFill>
                <a:effectLst/>
                <a:uLnTx/>
                <a:uFillTx/>
                <a:latin typeface="Open Sauce Bold"/>
                <a:ea typeface="+mn-ea"/>
                <a:cs typeface="+mn-cs"/>
              </a:rPr>
              <a:t>Connecting With Friends</a:t>
            </a:r>
          </a:p>
        </p:txBody>
      </p:sp>
      <p:sp>
        <p:nvSpPr>
          <p:cNvPr id="32" name="Rectangle 31">
            <a:extLst>
              <a:ext uri="{FF2B5EF4-FFF2-40B4-BE49-F238E27FC236}">
                <a16:creationId xmlns:a16="http://schemas.microsoft.com/office/drawing/2014/main" id="{3E2A7A11-768F-AD2D-7569-DDEC3CBCF814}"/>
              </a:ext>
            </a:extLst>
          </p:cNvPr>
          <p:cNvSpPr/>
          <p:nvPr/>
        </p:nvSpPr>
        <p:spPr>
          <a:xfrm>
            <a:off x="13751162" y="6518240"/>
            <a:ext cx="3429000" cy="17494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uce Light"/>
                <a:ea typeface="+mn-ea"/>
                <a:cs typeface="+mn-cs"/>
              </a:rPr>
              <a:t>Our app integrates government data sets on parks and gyms to recommend locations for users to train.</a:t>
            </a:r>
            <a:endParaRPr kumimoji="0" lang="en-US" sz="2400" b="1" i="0" u="none" strike="noStrike" kern="1200" cap="none" spc="0" normalizeH="0" baseline="0" noProof="0">
              <a:ln>
                <a:noFill/>
              </a:ln>
              <a:solidFill>
                <a:srgbClr val="FFFFFF"/>
              </a:solidFill>
              <a:effectLst/>
              <a:uLnTx/>
              <a:uFillTx/>
              <a:latin typeface="Open Sauce Light"/>
              <a:ea typeface="+mn-ea"/>
              <a:cs typeface="+mn-cs"/>
            </a:endParaRPr>
          </a:p>
        </p:txBody>
      </p:sp>
      <p:sp>
        <p:nvSpPr>
          <p:cNvPr id="33" name="TextBox 15">
            <a:extLst>
              <a:ext uri="{FF2B5EF4-FFF2-40B4-BE49-F238E27FC236}">
                <a16:creationId xmlns:a16="http://schemas.microsoft.com/office/drawing/2014/main" id="{65BC36C2-B467-C697-9DBF-65330D6858DA}"/>
              </a:ext>
            </a:extLst>
          </p:cNvPr>
          <p:cNvSpPr txBox="1"/>
          <p:nvPr/>
        </p:nvSpPr>
        <p:spPr>
          <a:xfrm>
            <a:off x="13431284" y="6099548"/>
            <a:ext cx="4155836" cy="340799"/>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1F497D">
                    <a:lumMod val="40000"/>
                    <a:lumOff val="60000"/>
                  </a:srgbClr>
                </a:solidFill>
                <a:effectLst/>
                <a:uLnTx/>
                <a:uFillTx/>
                <a:latin typeface="Open Sauce Bold"/>
                <a:ea typeface="+mn-ea"/>
                <a:cs typeface="+mn-cs"/>
              </a:rPr>
              <a:t>Recommend Exercise Location</a:t>
            </a:r>
          </a:p>
        </p:txBody>
      </p:sp>
      <p:pic>
        <p:nvPicPr>
          <p:cNvPr id="34" name="Picture 33">
            <a:extLst>
              <a:ext uri="{FF2B5EF4-FFF2-40B4-BE49-F238E27FC236}">
                <a16:creationId xmlns:a16="http://schemas.microsoft.com/office/drawing/2014/main" id="{FE2B345D-DFB7-292A-7F40-96E9C486BF64}"/>
              </a:ext>
            </a:extLst>
          </p:cNvPr>
          <p:cNvPicPr>
            <a:picLocks noChangeAspect="1"/>
          </p:cNvPicPr>
          <p:nvPr/>
        </p:nvPicPr>
        <p:blipFill>
          <a:blip r:embed="rId8"/>
          <a:stretch>
            <a:fillRect/>
          </a:stretch>
        </p:blipFill>
        <p:spPr>
          <a:xfrm>
            <a:off x="15128202" y="5241351"/>
            <a:ext cx="762001" cy="762001"/>
          </a:xfrm>
          <a:prstGeom prst="rect">
            <a:avLst/>
          </a:prstGeom>
        </p:spPr>
      </p:pic>
    </p:spTree>
    <p:extLst>
      <p:ext uri="{BB962C8B-B14F-4D97-AF65-F5344CB8AC3E}">
        <p14:creationId xmlns:p14="http://schemas.microsoft.com/office/powerpoint/2010/main" val="95946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1028700" y="581465"/>
            <a:ext cx="12458693"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6000" b="0" i="0" u="none" strike="noStrike" kern="1200" cap="none" spc="84" normalizeH="0" baseline="0" noProof="0">
                <a:ln>
                  <a:noFill/>
                </a:ln>
                <a:solidFill>
                  <a:srgbClr val="F87F00"/>
                </a:solidFill>
                <a:effectLst/>
                <a:uLnTx/>
                <a:uFillTx/>
                <a:latin typeface="Open Sauce SemiBold"/>
                <a:ea typeface="+mn-ea"/>
                <a:cs typeface="+mn-cs"/>
              </a:rPr>
              <a:t>Overview of Use Case Diagram</a:t>
            </a:r>
          </a:p>
        </p:txBody>
      </p:sp>
      <p:sp>
        <p:nvSpPr>
          <p:cNvPr id="2" name="TextBox 2">
            <a:extLst>
              <a:ext uri="{FF2B5EF4-FFF2-40B4-BE49-F238E27FC236}">
                <a16:creationId xmlns:a16="http://schemas.microsoft.com/office/drawing/2014/main" id="{8B833AF1-4FD7-7417-27C2-4C7C75C8A249}"/>
              </a:ext>
            </a:extLst>
          </p:cNvPr>
          <p:cNvSpPr txBox="1"/>
          <p:nvPr/>
        </p:nvSpPr>
        <p:spPr>
          <a:xfrm>
            <a:off x="9041835" y="2026850"/>
            <a:ext cx="7952005" cy="652807"/>
          </a:xfrm>
          <a:prstGeom prst="rect">
            <a:avLst/>
          </a:prstGeom>
        </p:spPr>
        <p:txBody>
          <a:bodyPr wrap="square" lIns="0" tIns="0" rIns="0" bIns="0" rtlCol="0" anchor="t">
            <a:spAutoFit/>
          </a:bodyPr>
          <a:lstStyle/>
          <a:p>
            <a:pPr algn="ctr">
              <a:lnSpc>
                <a:spcPts val="5460"/>
              </a:lnSpc>
            </a:pPr>
            <a:r>
              <a:rPr lang="en-US" sz="4200" b="1">
                <a:solidFill>
                  <a:srgbClr val="F87F00"/>
                </a:solidFill>
                <a:latin typeface="Open Sauce Light"/>
              </a:rPr>
              <a:t>Main Use Cases</a:t>
            </a:r>
          </a:p>
        </p:txBody>
      </p:sp>
      <p:cxnSp>
        <p:nvCxnSpPr>
          <p:cNvPr id="4" name="Straight Connector 3">
            <a:extLst>
              <a:ext uri="{FF2B5EF4-FFF2-40B4-BE49-F238E27FC236}">
                <a16:creationId xmlns:a16="http://schemas.microsoft.com/office/drawing/2014/main" id="{FE177128-97AA-BE32-CE81-AE5BC72DEF7F}"/>
              </a:ext>
            </a:extLst>
          </p:cNvPr>
          <p:cNvCxnSpPr>
            <a:cxnSpLocks/>
          </p:cNvCxnSpPr>
          <p:nvPr/>
        </p:nvCxnSpPr>
        <p:spPr>
          <a:xfrm>
            <a:off x="8686800" y="1596077"/>
            <a:ext cx="0" cy="8026575"/>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86759479-9E84-ED84-1CE6-C524A13722B4}"/>
              </a:ext>
            </a:extLst>
          </p:cNvPr>
          <p:cNvSpPr txBox="1"/>
          <p:nvPr/>
        </p:nvSpPr>
        <p:spPr>
          <a:xfrm>
            <a:off x="9041836" y="3220706"/>
            <a:ext cx="3733799" cy="340799"/>
          </a:xfrm>
          <a:prstGeom prst="rect">
            <a:avLst/>
          </a:prstGeom>
        </p:spPr>
        <p:txBody>
          <a:bodyPr wrap="square" lIns="0" tIns="0" rIns="0" bIns="0" rtlCol="0" anchor="t">
            <a:spAutoFit/>
          </a:bodyPr>
          <a:lstStyle/>
          <a:p>
            <a:pPr algn="ctr">
              <a:lnSpc>
                <a:spcPts val="2940"/>
              </a:lnSpc>
            </a:pPr>
            <a:r>
              <a:rPr lang="en-US" sz="2100">
                <a:solidFill>
                  <a:schemeClr val="tx2">
                    <a:lumMod val="40000"/>
                    <a:lumOff val="60000"/>
                  </a:schemeClr>
                </a:solidFill>
                <a:latin typeface="Open Sauce Bold"/>
              </a:rPr>
              <a:t>Register User</a:t>
            </a:r>
          </a:p>
        </p:txBody>
      </p:sp>
      <p:sp>
        <p:nvSpPr>
          <p:cNvPr id="8" name="Rectangle 7">
            <a:extLst>
              <a:ext uri="{FF2B5EF4-FFF2-40B4-BE49-F238E27FC236}">
                <a16:creationId xmlns:a16="http://schemas.microsoft.com/office/drawing/2014/main" id="{DBA957F7-1187-10BC-144E-DB0F0C49E97F}"/>
              </a:ext>
            </a:extLst>
          </p:cNvPr>
          <p:cNvSpPr/>
          <p:nvPr/>
        </p:nvSpPr>
        <p:spPr>
          <a:xfrm>
            <a:off x="9041836" y="3641355"/>
            <a:ext cx="3733800" cy="79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Open Sauce Light"/>
              </a:rPr>
              <a:t>To prompt for user information during registration.</a:t>
            </a:r>
          </a:p>
        </p:txBody>
      </p:sp>
      <p:sp>
        <p:nvSpPr>
          <p:cNvPr id="13" name="TextBox 15">
            <a:extLst>
              <a:ext uri="{FF2B5EF4-FFF2-40B4-BE49-F238E27FC236}">
                <a16:creationId xmlns:a16="http://schemas.microsoft.com/office/drawing/2014/main" id="{E332BC75-3502-A3DE-90B1-44AC6D352EA8}"/>
              </a:ext>
            </a:extLst>
          </p:cNvPr>
          <p:cNvSpPr txBox="1"/>
          <p:nvPr/>
        </p:nvSpPr>
        <p:spPr>
          <a:xfrm>
            <a:off x="13260050" y="3220706"/>
            <a:ext cx="3733799" cy="340799"/>
          </a:xfrm>
          <a:prstGeom prst="rect">
            <a:avLst/>
          </a:prstGeom>
        </p:spPr>
        <p:txBody>
          <a:bodyPr wrap="square" lIns="0" tIns="0" rIns="0" bIns="0" rtlCol="0" anchor="t">
            <a:spAutoFit/>
          </a:bodyPr>
          <a:lstStyle/>
          <a:p>
            <a:pPr algn="ctr">
              <a:lnSpc>
                <a:spcPts val="2940"/>
              </a:lnSpc>
            </a:pPr>
            <a:r>
              <a:rPr lang="en-US" sz="2100">
                <a:solidFill>
                  <a:schemeClr val="tx2">
                    <a:lumMod val="40000"/>
                    <a:lumOff val="60000"/>
                  </a:schemeClr>
                </a:solidFill>
                <a:latin typeface="Open Sauce Bold"/>
              </a:rPr>
              <a:t>Authenticate User</a:t>
            </a:r>
          </a:p>
        </p:txBody>
      </p:sp>
      <p:sp>
        <p:nvSpPr>
          <p:cNvPr id="14" name="Rectangle 13">
            <a:extLst>
              <a:ext uri="{FF2B5EF4-FFF2-40B4-BE49-F238E27FC236}">
                <a16:creationId xmlns:a16="http://schemas.microsoft.com/office/drawing/2014/main" id="{83C328FE-529D-05BA-D570-A135C2115AD7}"/>
              </a:ext>
            </a:extLst>
          </p:cNvPr>
          <p:cNvSpPr/>
          <p:nvPr/>
        </p:nvSpPr>
        <p:spPr>
          <a:xfrm>
            <a:off x="13260050" y="3641355"/>
            <a:ext cx="3733800" cy="79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Open Sauce Light"/>
              </a:rPr>
              <a:t>To prompt for username and password.</a:t>
            </a:r>
          </a:p>
        </p:txBody>
      </p:sp>
      <p:sp>
        <p:nvSpPr>
          <p:cNvPr id="15" name="TextBox 15">
            <a:extLst>
              <a:ext uri="{FF2B5EF4-FFF2-40B4-BE49-F238E27FC236}">
                <a16:creationId xmlns:a16="http://schemas.microsoft.com/office/drawing/2014/main" id="{45675C84-E2B9-9F59-CF89-E7748DC5AFA8}"/>
              </a:ext>
            </a:extLst>
          </p:cNvPr>
          <p:cNvSpPr txBox="1"/>
          <p:nvPr/>
        </p:nvSpPr>
        <p:spPr>
          <a:xfrm>
            <a:off x="9041835" y="5014351"/>
            <a:ext cx="3733799" cy="712696"/>
          </a:xfrm>
          <a:prstGeom prst="rect">
            <a:avLst/>
          </a:prstGeom>
        </p:spPr>
        <p:txBody>
          <a:bodyPr wrap="square" lIns="0" tIns="0" rIns="0" bIns="0" rtlCol="0" anchor="t">
            <a:spAutoFit/>
          </a:bodyPr>
          <a:lstStyle/>
          <a:p>
            <a:pPr algn="ctr">
              <a:lnSpc>
                <a:spcPts val="2940"/>
              </a:lnSpc>
            </a:pPr>
            <a:r>
              <a:rPr lang="en-US" sz="2100">
                <a:solidFill>
                  <a:schemeClr val="tx2">
                    <a:lumMod val="40000"/>
                    <a:lumOff val="60000"/>
                  </a:schemeClr>
                </a:solidFill>
                <a:latin typeface="Open Sauce Bold"/>
              </a:rPr>
              <a:t>Create Personalized Training Plan</a:t>
            </a:r>
          </a:p>
        </p:txBody>
      </p:sp>
      <p:sp>
        <p:nvSpPr>
          <p:cNvPr id="16" name="Rectangle 15">
            <a:extLst>
              <a:ext uri="{FF2B5EF4-FFF2-40B4-BE49-F238E27FC236}">
                <a16:creationId xmlns:a16="http://schemas.microsoft.com/office/drawing/2014/main" id="{CD67D26D-4B8D-3B18-CC8A-8CE113E3FF57}"/>
              </a:ext>
            </a:extLst>
          </p:cNvPr>
          <p:cNvSpPr/>
          <p:nvPr/>
        </p:nvSpPr>
        <p:spPr>
          <a:xfrm>
            <a:off x="9041835" y="5903044"/>
            <a:ext cx="3733800" cy="9919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Open Sauce Light"/>
              </a:rPr>
              <a:t>To create a personalized training plan for the user based on their current and target fitness.</a:t>
            </a:r>
          </a:p>
        </p:txBody>
      </p:sp>
      <p:sp>
        <p:nvSpPr>
          <p:cNvPr id="17" name="TextBox 15">
            <a:extLst>
              <a:ext uri="{FF2B5EF4-FFF2-40B4-BE49-F238E27FC236}">
                <a16:creationId xmlns:a16="http://schemas.microsoft.com/office/drawing/2014/main" id="{86A824EF-F007-7463-7150-D4B67966ACDA}"/>
              </a:ext>
            </a:extLst>
          </p:cNvPr>
          <p:cNvSpPr txBox="1"/>
          <p:nvPr/>
        </p:nvSpPr>
        <p:spPr>
          <a:xfrm>
            <a:off x="13260050" y="5217853"/>
            <a:ext cx="3733799" cy="340799"/>
          </a:xfrm>
          <a:prstGeom prst="rect">
            <a:avLst/>
          </a:prstGeom>
        </p:spPr>
        <p:txBody>
          <a:bodyPr wrap="square" lIns="0" tIns="0" rIns="0" bIns="0" rtlCol="0" anchor="t">
            <a:spAutoFit/>
          </a:bodyPr>
          <a:lstStyle/>
          <a:p>
            <a:pPr algn="ctr">
              <a:lnSpc>
                <a:spcPts val="2940"/>
              </a:lnSpc>
            </a:pPr>
            <a:r>
              <a:rPr lang="en-US" sz="2100">
                <a:solidFill>
                  <a:schemeClr val="tx2">
                    <a:lumMod val="40000"/>
                    <a:lumOff val="60000"/>
                  </a:schemeClr>
                </a:solidFill>
                <a:latin typeface="Open Sauce Bold"/>
              </a:rPr>
              <a:t>Track Fitness Progress</a:t>
            </a:r>
          </a:p>
        </p:txBody>
      </p:sp>
      <p:sp>
        <p:nvSpPr>
          <p:cNvPr id="18" name="Rectangle 17">
            <a:extLst>
              <a:ext uri="{FF2B5EF4-FFF2-40B4-BE49-F238E27FC236}">
                <a16:creationId xmlns:a16="http://schemas.microsoft.com/office/drawing/2014/main" id="{18209645-EE0E-3F90-4361-683B69BA46AE}"/>
              </a:ext>
            </a:extLst>
          </p:cNvPr>
          <p:cNvSpPr/>
          <p:nvPr/>
        </p:nvSpPr>
        <p:spPr>
          <a:xfrm>
            <a:off x="13260050" y="5879934"/>
            <a:ext cx="3733800" cy="9919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Open Sauce Light"/>
              </a:rPr>
              <a:t>To track user’s  push-ups, sit-ups and run timings.</a:t>
            </a:r>
          </a:p>
        </p:txBody>
      </p:sp>
      <p:sp>
        <p:nvSpPr>
          <p:cNvPr id="19" name="TextBox 15">
            <a:extLst>
              <a:ext uri="{FF2B5EF4-FFF2-40B4-BE49-F238E27FC236}">
                <a16:creationId xmlns:a16="http://schemas.microsoft.com/office/drawing/2014/main" id="{61E47B07-ED6F-2612-0A47-F55482272CC0}"/>
              </a:ext>
            </a:extLst>
          </p:cNvPr>
          <p:cNvSpPr txBox="1"/>
          <p:nvPr/>
        </p:nvSpPr>
        <p:spPr>
          <a:xfrm>
            <a:off x="11355051" y="7385822"/>
            <a:ext cx="3733799" cy="340799"/>
          </a:xfrm>
          <a:prstGeom prst="rect">
            <a:avLst/>
          </a:prstGeom>
        </p:spPr>
        <p:txBody>
          <a:bodyPr wrap="square" lIns="0" tIns="0" rIns="0" bIns="0" rtlCol="0" anchor="t">
            <a:spAutoFit/>
          </a:bodyPr>
          <a:lstStyle/>
          <a:p>
            <a:pPr algn="ctr">
              <a:lnSpc>
                <a:spcPts val="2940"/>
              </a:lnSpc>
            </a:pPr>
            <a:r>
              <a:rPr lang="en-US" sz="2100">
                <a:solidFill>
                  <a:schemeClr val="tx2">
                    <a:lumMod val="40000"/>
                    <a:lumOff val="60000"/>
                  </a:schemeClr>
                </a:solidFill>
                <a:latin typeface="Open Sauce Bold"/>
              </a:rPr>
              <a:t>Discover Nearby Users</a:t>
            </a:r>
          </a:p>
        </p:txBody>
      </p:sp>
      <p:sp>
        <p:nvSpPr>
          <p:cNvPr id="20" name="Rectangle 19">
            <a:extLst>
              <a:ext uri="{FF2B5EF4-FFF2-40B4-BE49-F238E27FC236}">
                <a16:creationId xmlns:a16="http://schemas.microsoft.com/office/drawing/2014/main" id="{FBF255F7-B31D-EAB5-9333-D066552CEB01}"/>
              </a:ext>
            </a:extLst>
          </p:cNvPr>
          <p:cNvSpPr/>
          <p:nvPr/>
        </p:nvSpPr>
        <p:spPr>
          <a:xfrm>
            <a:off x="11355050" y="7762455"/>
            <a:ext cx="3733800" cy="9919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Open Sauce Light"/>
              </a:rPr>
              <a:t>To connect nearby users with similar IPPT scores and arrange meet-ups for users.</a:t>
            </a:r>
          </a:p>
        </p:txBody>
      </p:sp>
      <p:pic>
        <p:nvPicPr>
          <p:cNvPr id="5" name="Picture 4">
            <a:extLst>
              <a:ext uri="{FF2B5EF4-FFF2-40B4-BE49-F238E27FC236}">
                <a16:creationId xmlns:a16="http://schemas.microsoft.com/office/drawing/2014/main" id="{35B698E8-41F1-44ED-75DE-FA15EAA3D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494652"/>
            <a:ext cx="7239000" cy="8128000"/>
          </a:xfrm>
          <a:prstGeom prst="rect">
            <a:avLst/>
          </a:prstGeom>
        </p:spPr>
      </p:pic>
    </p:spTree>
    <p:extLst>
      <p:ext uri="{BB962C8B-B14F-4D97-AF65-F5344CB8AC3E}">
        <p14:creationId xmlns:p14="http://schemas.microsoft.com/office/powerpoint/2010/main" val="91470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1028700" y="718456"/>
            <a:ext cx="10858500"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5400" b="0" i="0" u="none" strike="noStrike" kern="1200" cap="none" spc="84" normalizeH="0" baseline="0" noProof="0">
                <a:ln>
                  <a:noFill/>
                </a:ln>
                <a:solidFill>
                  <a:srgbClr val="F87F00"/>
                </a:solidFill>
                <a:effectLst/>
                <a:uLnTx/>
                <a:uFillTx/>
                <a:latin typeface="Open Sauce SemiBold"/>
                <a:ea typeface="+mn-ea"/>
                <a:cs typeface="+mn-cs"/>
              </a:rPr>
              <a:t>Overview of System Design</a:t>
            </a:r>
          </a:p>
        </p:txBody>
      </p:sp>
      <p:pic>
        <p:nvPicPr>
          <p:cNvPr id="2" name="Picture 1">
            <a:extLst>
              <a:ext uri="{FF2B5EF4-FFF2-40B4-BE49-F238E27FC236}">
                <a16:creationId xmlns:a16="http://schemas.microsoft.com/office/drawing/2014/main" id="{121425C9-884B-F214-42E8-D195E8FA08C7}"/>
              </a:ext>
            </a:extLst>
          </p:cNvPr>
          <p:cNvPicPr>
            <a:picLocks noChangeAspect="1"/>
          </p:cNvPicPr>
          <p:nvPr/>
        </p:nvPicPr>
        <p:blipFill>
          <a:blip r:embed="rId3"/>
          <a:stretch>
            <a:fillRect/>
          </a:stretch>
        </p:blipFill>
        <p:spPr>
          <a:xfrm>
            <a:off x="1028700" y="2019300"/>
            <a:ext cx="15278100" cy="5697532"/>
          </a:xfrm>
          <a:prstGeom prst="rect">
            <a:avLst/>
          </a:prstGeom>
        </p:spPr>
      </p:pic>
    </p:spTree>
    <p:extLst>
      <p:ext uri="{BB962C8B-B14F-4D97-AF65-F5344CB8AC3E}">
        <p14:creationId xmlns:p14="http://schemas.microsoft.com/office/powerpoint/2010/main" val="47751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040423" y="4131192"/>
            <a:ext cx="3962400" cy="349711"/>
          </a:xfrm>
          <a:prstGeom prst="rect">
            <a:avLst/>
          </a:prstGeom>
        </p:spPr>
        <p:txBody>
          <a:bodyPr wrap="square" lIns="0" tIns="0" rIns="0" bIns="0" rtlCol="0" anchor="t">
            <a:spAutoFit/>
          </a:bodyPr>
          <a:lstStyle/>
          <a:p>
            <a:pPr algn="ctr">
              <a:lnSpc>
                <a:spcPts val="2940"/>
              </a:lnSpc>
            </a:pPr>
            <a:r>
              <a:rPr lang="en-US" sz="2400">
                <a:solidFill>
                  <a:srgbClr val="00B0F0"/>
                </a:solidFill>
                <a:latin typeface="Open Sauce Bold"/>
              </a:rPr>
              <a:t>SOLID Framework in UML </a:t>
            </a:r>
          </a:p>
        </p:txBody>
      </p:sp>
      <p:sp>
        <p:nvSpPr>
          <p:cNvPr id="29" name="TextBox 29"/>
          <p:cNvSpPr txBox="1"/>
          <p:nvPr/>
        </p:nvSpPr>
        <p:spPr>
          <a:xfrm>
            <a:off x="1028700" y="952500"/>
            <a:ext cx="11849100" cy="756617"/>
          </a:xfrm>
          <a:prstGeom prst="rect">
            <a:avLst/>
          </a:prstGeom>
        </p:spPr>
        <p:txBody>
          <a:bodyPr wrap="square" lIns="0" tIns="0" rIns="0" bIns="0" rtlCol="0" anchor="t">
            <a:spAutoFit/>
          </a:bodyPr>
          <a:lstStyle/>
          <a:p>
            <a:pPr>
              <a:lnSpc>
                <a:spcPts val="5880"/>
              </a:lnSpc>
            </a:pPr>
            <a:r>
              <a:rPr lang="en-US" sz="6000" spc="84">
                <a:solidFill>
                  <a:srgbClr val="F87F00"/>
                </a:solidFill>
                <a:latin typeface="Open Sauce SemiBold"/>
              </a:rPr>
              <a:t>Good Software Practices</a:t>
            </a:r>
          </a:p>
        </p:txBody>
      </p:sp>
      <p:pic>
        <p:nvPicPr>
          <p:cNvPr id="31" name="Picture 30">
            <a:extLst>
              <a:ext uri="{FF2B5EF4-FFF2-40B4-BE49-F238E27FC236}">
                <a16:creationId xmlns:a16="http://schemas.microsoft.com/office/drawing/2014/main" id="{2927A5E4-4C5D-6022-2D0F-8B5013A78A48}"/>
              </a:ext>
            </a:extLst>
          </p:cNvPr>
          <p:cNvPicPr>
            <a:picLocks noChangeAspect="1"/>
          </p:cNvPicPr>
          <p:nvPr/>
        </p:nvPicPr>
        <p:blipFill>
          <a:blip r:embed="rId3"/>
          <a:stretch>
            <a:fillRect/>
          </a:stretch>
        </p:blipFill>
        <p:spPr>
          <a:xfrm>
            <a:off x="2166822" y="2324100"/>
            <a:ext cx="1473058" cy="1473058"/>
          </a:xfrm>
          <a:prstGeom prst="rect">
            <a:avLst/>
          </a:prstGeom>
        </p:spPr>
      </p:pic>
      <p:sp>
        <p:nvSpPr>
          <p:cNvPr id="32" name="Rectangle 31">
            <a:extLst>
              <a:ext uri="{FF2B5EF4-FFF2-40B4-BE49-F238E27FC236}">
                <a16:creationId xmlns:a16="http://schemas.microsoft.com/office/drawing/2014/main" id="{8CE88DA8-5CEC-FD9C-11CC-51B20F720E9E}"/>
              </a:ext>
            </a:extLst>
          </p:cNvPr>
          <p:cNvSpPr/>
          <p:nvPr/>
        </p:nvSpPr>
        <p:spPr>
          <a:xfrm>
            <a:off x="1040423" y="4622964"/>
            <a:ext cx="3962400" cy="22010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ts val="2240"/>
              </a:lnSpc>
              <a:buFont typeface="Arial" panose="020B0604020202020204" pitchFamily="34" charset="0"/>
              <a:buChar char="•"/>
            </a:pPr>
            <a:r>
              <a:rPr lang="en-US" u="none">
                <a:solidFill>
                  <a:srgbClr val="FFFFFF"/>
                </a:solidFill>
                <a:latin typeface="Open Sauce Light"/>
              </a:rPr>
              <a:t>Single Responsible Principle</a:t>
            </a:r>
          </a:p>
          <a:p>
            <a:pPr marL="285750" lvl="0" indent="-285750" algn="just">
              <a:lnSpc>
                <a:spcPts val="2240"/>
              </a:lnSpc>
              <a:buFont typeface="Arial" panose="020B0604020202020204" pitchFamily="34" charset="0"/>
              <a:buChar char="•"/>
            </a:pPr>
            <a:r>
              <a:rPr lang="en-US">
                <a:solidFill>
                  <a:srgbClr val="FFFFFF"/>
                </a:solidFill>
                <a:latin typeface="Open Sauce Light"/>
              </a:rPr>
              <a:t>Open-Closed Principle</a:t>
            </a:r>
          </a:p>
          <a:p>
            <a:pPr marL="285750" lvl="0" indent="-285750" algn="just">
              <a:lnSpc>
                <a:spcPts val="2240"/>
              </a:lnSpc>
              <a:buFont typeface="Arial" panose="020B0604020202020204" pitchFamily="34" charset="0"/>
              <a:buChar char="•"/>
            </a:pPr>
            <a:r>
              <a:rPr lang="en-US" u="none" err="1">
                <a:solidFill>
                  <a:srgbClr val="FFFFFF"/>
                </a:solidFill>
                <a:latin typeface="Open Sauce Light"/>
              </a:rPr>
              <a:t>Liskov’s</a:t>
            </a:r>
            <a:r>
              <a:rPr lang="en-US" u="none">
                <a:solidFill>
                  <a:srgbClr val="FFFFFF"/>
                </a:solidFill>
                <a:latin typeface="Open Sauce Light"/>
              </a:rPr>
              <a:t> Substitution  Principle</a:t>
            </a:r>
          </a:p>
          <a:p>
            <a:pPr marL="285750" lvl="0" indent="-285750" algn="just">
              <a:lnSpc>
                <a:spcPts val="2240"/>
              </a:lnSpc>
              <a:buFont typeface="Arial" panose="020B0604020202020204" pitchFamily="34" charset="0"/>
              <a:buChar char="•"/>
            </a:pPr>
            <a:r>
              <a:rPr lang="en-US">
                <a:solidFill>
                  <a:srgbClr val="FFFFFF"/>
                </a:solidFill>
                <a:latin typeface="Open Sauce Light"/>
              </a:rPr>
              <a:t>Interface Segregation Principle</a:t>
            </a:r>
          </a:p>
          <a:p>
            <a:pPr marL="285750" lvl="0" indent="-285750" algn="just">
              <a:lnSpc>
                <a:spcPts val="2240"/>
              </a:lnSpc>
              <a:buFont typeface="Arial" panose="020B0604020202020204" pitchFamily="34" charset="0"/>
              <a:buChar char="•"/>
            </a:pPr>
            <a:r>
              <a:rPr lang="en-US" u="none">
                <a:solidFill>
                  <a:srgbClr val="FFFFFF"/>
                </a:solidFill>
                <a:latin typeface="Open Sauce Light"/>
              </a:rPr>
              <a:t>Dependency Inversion Principle</a:t>
            </a:r>
          </a:p>
        </p:txBody>
      </p:sp>
      <p:pic>
        <p:nvPicPr>
          <p:cNvPr id="35" name="Picture 34">
            <a:extLst>
              <a:ext uri="{FF2B5EF4-FFF2-40B4-BE49-F238E27FC236}">
                <a16:creationId xmlns:a16="http://schemas.microsoft.com/office/drawing/2014/main" id="{6528AEAC-A79D-3690-F1EC-3B25FB7B0E55}"/>
              </a:ext>
            </a:extLst>
          </p:cNvPr>
          <p:cNvPicPr>
            <a:picLocks noChangeAspect="1"/>
          </p:cNvPicPr>
          <p:nvPr/>
        </p:nvPicPr>
        <p:blipFill>
          <a:blip r:embed="rId4"/>
          <a:stretch>
            <a:fillRect/>
          </a:stretch>
        </p:blipFill>
        <p:spPr>
          <a:xfrm>
            <a:off x="8003064" y="2324100"/>
            <a:ext cx="1473058" cy="1473058"/>
          </a:xfrm>
          <a:prstGeom prst="rect">
            <a:avLst/>
          </a:prstGeom>
        </p:spPr>
      </p:pic>
      <p:sp>
        <p:nvSpPr>
          <p:cNvPr id="36" name="Triangle 35">
            <a:extLst>
              <a:ext uri="{FF2B5EF4-FFF2-40B4-BE49-F238E27FC236}">
                <a16:creationId xmlns:a16="http://schemas.microsoft.com/office/drawing/2014/main" id="{E6DE22E2-3624-0441-D141-B09EDB740763}"/>
              </a:ext>
            </a:extLst>
          </p:cNvPr>
          <p:cNvSpPr/>
          <p:nvPr/>
        </p:nvSpPr>
        <p:spPr>
          <a:xfrm rot="10800000">
            <a:off x="172036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DF19DEE-10A4-00C8-E2E3-C935FDDE03A6}"/>
              </a:ext>
            </a:extLst>
          </p:cNvPr>
          <p:cNvSpPr txBox="1"/>
          <p:nvPr/>
        </p:nvSpPr>
        <p:spPr>
          <a:xfrm>
            <a:off x="1028700" y="8191500"/>
            <a:ext cx="3974123" cy="921278"/>
          </a:xfrm>
          <a:prstGeom prst="rect">
            <a:avLst/>
          </a:prstGeom>
          <a:noFill/>
        </p:spPr>
        <p:txBody>
          <a:bodyPr wrap="square">
            <a:spAutoFit/>
          </a:bodyPr>
          <a:lstStyle/>
          <a:p>
            <a:pPr lvl="0" algn="just">
              <a:lnSpc>
                <a:spcPts val="2240"/>
              </a:lnSpc>
            </a:pPr>
            <a:r>
              <a:rPr lang="en-US" u="none">
                <a:solidFill>
                  <a:srgbClr val="FFFFFF"/>
                </a:solidFill>
                <a:latin typeface="Open Sauce Light"/>
              </a:rPr>
              <a:t>Achieve loose coupling and high cohesion, resulting in </a:t>
            </a:r>
            <a:r>
              <a:rPr lang="en-US" b="1" u="none">
                <a:solidFill>
                  <a:srgbClr val="FFFFFF"/>
                </a:solidFill>
                <a:latin typeface="Open Sauce Light"/>
              </a:rPr>
              <a:t>reusability</a:t>
            </a:r>
            <a:r>
              <a:rPr lang="en-US" u="none">
                <a:solidFill>
                  <a:srgbClr val="FFFFFF"/>
                </a:solidFill>
                <a:latin typeface="Open Sauce Light"/>
              </a:rPr>
              <a:t>, </a:t>
            </a:r>
            <a:r>
              <a:rPr lang="en-US" b="1" u="none">
                <a:solidFill>
                  <a:srgbClr val="FFFFFF"/>
                </a:solidFill>
                <a:latin typeface="Open Sauce Light"/>
              </a:rPr>
              <a:t>extensibility</a:t>
            </a:r>
            <a:r>
              <a:rPr lang="en-US" u="none">
                <a:solidFill>
                  <a:srgbClr val="FFFFFF"/>
                </a:solidFill>
                <a:latin typeface="Open Sauce Light"/>
              </a:rPr>
              <a:t> and </a:t>
            </a:r>
            <a:r>
              <a:rPr lang="en-US" b="1" u="none">
                <a:solidFill>
                  <a:srgbClr val="FFFFFF"/>
                </a:solidFill>
                <a:latin typeface="Open Sauce Light"/>
              </a:rPr>
              <a:t>maintainability</a:t>
            </a:r>
          </a:p>
        </p:txBody>
      </p:sp>
      <p:sp>
        <p:nvSpPr>
          <p:cNvPr id="40" name="TextBox 15">
            <a:extLst>
              <a:ext uri="{FF2B5EF4-FFF2-40B4-BE49-F238E27FC236}">
                <a16:creationId xmlns:a16="http://schemas.microsoft.com/office/drawing/2014/main" id="{CB54C0A2-698F-EF8B-48C0-C41B25BE7FB0}"/>
              </a:ext>
            </a:extLst>
          </p:cNvPr>
          <p:cNvSpPr txBox="1"/>
          <p:nvPr/>
        </p:nvSpPr>
        <p:spPr>
          <a:xfrm>
            <a:off x="6758393" y="4131192"/>
            <a:ext cx="3962400" cy="349711"/>
          </a:xfrm>
          <a:prstGeom prst="rect">
            <a:avLst/>
          </a:prstGeom>
        </p:spPr>
        <p:txBody>
          <a:bodyPr wrap="square" lIns="0" tIns="0" rIns="0" bIns="0" rtlCol="0" anchor="t">
            <a:spAutoFit/>
          </a:bodyPr>
          <a:lstStyle/>
          <a:p>
            <a:pPr algn="ctr">
              <a:lnSpc>
                <a:spcPts val="2940"/>
              </a:lnSpc>
            </a:pPr>
            <a:r>
              <a:rPr lang="en-US" sz="2400">
                <a:solidFill>
                  <a:srgbClr val="00B0F0"/>
                </a:solidFill>
                <a:latin typeface="Open Sauce Bold"/>
              </a:rPr>
              <a:t>SCRUM Framework</a:t>
            </a:r>
          </a:p>
        </p:txBody>
      </p:sp>
      <p:sp>
        <p:nvSpPr>
          <p:cNvPr id="41" name="Rectangle 40">
            <a:extLst>
              <a:ext uri="{FF2B5EF4-FFF2-40B4-BE49-F238E27FC236}">
                <a16:creationId xmlns:a16="http://schemas.microsoft.com/office/drawing/2014/main" id="{4338A529-FA81-AD60-7F58-7CDBF1895DFD}"/>
              </a:ext>
            </a:extLst>
          </p:cNvPr>
          <p:cNvSpPr/>
          <p:nvPr/>
        </p:nvSpPr>
        <p:spPr>
          <a:xfrm>
            <a:off x="6758393" y="4622964"/>
            <a:ext cx="3962400" cy="22010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ts val="2240"/>
              </a:lnSpc>
              <a:buFont typeface="Arial" panose="020B0604020202020204" pitchFamily="34" charset="0"/>
              <a:buChar char="•"/>
            </a:pPr>
            <a:r>
              <a:rPr lang="en-US" u="none">
                <a:solidFill>
                  <a:srgbClr val="FFFFFF"/>
                </a:solidFill>
                <a:latin typeface="Open Sauce Light"/>
              </a:rPr>
              <a:t>Focuses on iterative development</a:t>
            </a:r>
          </a:p>
          <a:p>
            <a:pPr marL="285750" lvl="0" indent="-285750" algn="just">
              <a:lnSpc>
                <a:spcPts val="2240"/>
              </a:lnSpc>
              <a:buFont typeface="Arial" panose="020B0604020202020204" pitchFamily="34" charset="0"/>
              <a:buChar char="•"/>
            </a:pPr>
            <a:r>
              <a:rPr lang="en-US" u="none">
                <a:solidFill>
                  <a:srgbClr val="FFFFFF"/>
                </a:solidFill>
                <a:latin typeface="Open Sauce Light"/>
              </a:rPr>
              <a:t>We adopted a 1-week sprint cycle with daily SCRUM meetings and weekly reviews.</a:t>
            </a:r>
          </a:p>
        </p:txBody>
      </p:sp>
      <p:sp>
        <p:nvSpPr>
          <p:cNvPr id="42" name="Triangle 41">
            <a:extLst>
              <a:ext uri="{FF2B5EF4-FFF2-40B4-BE49-F238E27FC236}">
                <a16:creationId xmlns:a16="http://schemas.microsoft.com/office/drawing/2014/main" id="{15D48450-C653-943F-F03F-B20D24445185}"/>
              </a:ext>
            </a:extLst>
          </p:cNvPr>
          <p:cNvSpPr/>
          <p:nvPr/>
        </p:nvSpPr>
        <p:spPr>
          <a:xfrm rot="10800000">
            <a:off x="743833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BE00D36-EBB9-26E4-EB38-B94D94632BB0}"/>
              </a:ext>
            </a:extLst>
          </p:cNvPr>
          <p:cNvSpPr txBox="1"/>
          <p:nvPr/>
        </p:nvSpPr>
        <p:spPr>
          <a:xfrm>
            <a:off x="6758393" y="8191499"/>
            <a:ext cx="3974123" cy="921278"/>
          </a:xfrm>
          <a:prstGeom prst="rect">
            <a:avLst/>
          </a:prstGeom>
          <a:noFill/>
        </p:spPr>
        <p:txBody>
          <a:bodyPr wrap="square">
            <a:spAutoFit/>
          </a:bodyPr>
          <a:lstStyle/>
          <a:p>
            <a:pPr lvl="0" algn="just">
              <a:lnSpc>
                <a:spcPts val="2240"/>
              </a:lnSpc>
            </a:pPr>
            <a:r>
              <a:rPr lang="en-US" u="none">
                <a:solidFill>
                  <a:srgbClr val="FFFFFF"/>
                </a:solidFill>
                <a:latin typeface="Open Sauce Light"/>
              </a:rPr>
              <a:t>Allows efficient delivery of project. </a:t>
            </a:r>
            <a:r>
              <a:rPr lang="en-US">
                <a:solidFill>
                  <a:srgbClr val="FFFFFF"/>
                </a:solidFill>
                <a:latin typeface="Open Sauce Light"/>
              </a:rPr>
              <a:t>Reviews allow to gather feedback and re-optimize methods. </a:t>
            </a:r>
            <a:endParaRPr lang="en-US" u="none">
              <a:solidFill>
                <a:srgbClr val="FFFFFF"/>
              </a:solidFill>
              <a:latin typeface="Open Sauce Light"/>
            </a:endParaRPr>
          </a:p>
        </p:txBody>
      </p:sp>
      <p:pic>
        <p:nvPicPr>
          <p:cNvPr id="45" name="Picture 44">
            <a:extLst>
              <a:ext uri="{FF2B5EF4-FFF2-40B4-BE49-F238E27FC236}">
                <a16:creationId xmlns:a16="http://schemas.microsoft.com/office/drawing/2014/main" id="{BACE3E3F-BDED-940C-215C-D955C1209F2D}"/>
              </a:ext>
            </a:extLst>
          </p:cNvPr>
          <p:cNvPicPr>
            <a:picLocks noChangeAspect="1"/>
          </p:cNvPicPr>
          <p:nvPr/>
        </p:nvPicPr>
        <p:blipFill>
          <a:blip r:embed="rId5"/>
          <a:stretch>
            <a:fillRect/>
          </a:stretch>
        </p:blipFill>
        <p:spPr>
          <a:xfrm>
            <a:off x="13804137" y="2324099"/>
            <a:ext cx="1473059" cy="1473059"/>
          </a:xfrm>
          <a:prstGeom prst="rect">
            <a:avLst/>
          </a:prstGeom>
        </p:spPr>
      </p:pic>
      <p:sp>
        <p:nvSpPr>
          <p:cNvPr id="46" name="TextBox 15">
            <a:extLst>
              <a:ext uri="{FF2B5EF4-FFF2-40B4-BE49-F238E27FC236}">
                <a16:creationId xmlns:a16="http://schemas.microsoft.com/office/drawing/2014/main" id="{5258EC00-72C4-F8D9-7B07-2DDC9DF6FD71}"/>
              </a:ext>
            </a:extLst>
          </p:cNvPr>
          <p:cNvSpPr txBox="1"/>
          <p:nvPr/>
        </p:nvSpPr>
        <p:spPr>
          <a:xfrm>
            <a:off x="12476363" y="4131192"/>
            <a:ext cx="3962400" cy="349711"/>
          </a:xfrm>
          <a:prstGeom prst="rect">
            <a:avLst/>
          </a:prstGeom>
        </p:spPr>
        <p:txBody>
          <a:bodyPr wrap="square" lIns="0" tIns="0" rIns="0" bIns="0" rtlCol="0" anchor="t">
            <a:spAutoFit/>
          </a:bodyPr>
          <a:lstStyle/>
          <a:p>
            <a:pPr algn="ctr">
              <a:lnSpc>
                <a:spcPts val="2940"/>
              </a:lnSpc>
            </a:pPr>
            <a:r>
              <a:rPr lang="en-US" sz="2400">
                <a:solidFill>
                  <a:srgbClr val="00B0F0"/>
                </a:solidFill>
                <a:latin typeface="Open Sauce Bold"/>
              </a:rPr>
              <a:t>Testing</a:t>
            </a:r>
          </a:p>
        </p:txBody>
      </p:sp>
      <p:sp>
        <p:nvSpPr>
          <p:cNvPr id="47" name="Rectangle 46">
            <a:extLst>
              <a:ext uri="{FF2B5EF4-FFF2-40B4-BE49-F238E27FC236}">
                <a16:creationId xmlns:a16="http://schemas.microsoft.com/office/drawing/2014/main" id="{0A0192D6-FF79-F4FE-79EF-F0E720E7B75B}"/>
              </a:ext>
            </a:extLst>
          </p:cNvPr>
          <p:cNvSpPr/>
          <p:nvPr/>
        </p:nvSpPr>
        <p:spPr>
          <a:xfrm>
            <a:off x="12476363" y="4622964"/>
            <a:ext cx="3962400" cy="22010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ts val="2240"/>
              </a:lnSpc>
            </a:pPr>
            <a:r>
              <a:rPr lang="en-US" u="none">
                <a:solidFill>
                  <a:srgbClr val="FFFFFF"/>
                </a:solidFill>
                <a:latin typeface="Open Sauce Light"/>
              </a:rPr>
              <a:t>White box testing:</a:t>
            </a:r>
          </a:p>
          <a:p>
            <a:pPr marL="285750" lvl="0" indent="-285750" algn="just">
              <a:lnSpc>
                <a:spcPts val="2240"/>
              </a:lnSpc>
              <a:buFont typeface="Arial" panose="020B0604020202020204" pitchFamily="34" charset="0"/>
              <a:buChar char="•"/>
            </a:pPr>
            <a:r>
              <a:rPr lang="en-US">
                <a:solidFill>
                  <a:srgbClr val="FFFFFF"/>
                </a:solidFill>
                <a:latin typeface="Open Sauce Light"/>
              </a:rPr>
              <a:t>Basis path testing</a:t>
            </a:r>
          </a:p>
          <a:p>
            <a:pPr marL="285750" lvl="0" indent="-285750" algn="just">
              <a:lnSpc>
                <a:spcPts val="2240"/>
              </a:lnSpc>
              <a:buFont typeface="Arial" panose="020B0604020202020204" pitchFamily="34" charset="0"/>
              <a:buChar char="•"/>
            </a:pPr>
            <a:r>
              <a:rPr lang="en-US" u="none">
                <a:solidFill>
                  <a:srgbClr val="FFFFFF"/>
                </a:solidFill>
                <a:latin typeface="Open Sauce Light"/>
              </a:rPr>
              <a:t>Control </a:t>
            </a:r>
            <a:r>
              <a:rPr lang="en-US">
                <a:solidFill>
                  <a:srgbClr val="FFFFFF"/>
                </a:solidFill>
                <a:latin typeface="Open Sauce Light"/>
              </a:rPr>
              <a:t>flow testing</a:t>
            </a:r>
          </a:p>
          <a:p>
            <a:pPr lvl="0" algn="just">
              <a:lnSpc>
                <a:spcPts val="2240"/>
              </a:lnSpc>
            </a:pPr>
            <a:endParaRPr lang="en-US">
              <a:solidFill>
                <a:srgbClr val="FFFFFF"/>
              </a:solidFill>
              <a:latin typeface="Open Sauce Light"/>
            </a:endParaRPr>
          </a:p>
          <a:p>
            <a:pPr lvl="0" algn="just">
              <a:lnSpc>
                <a:spcPts val="2240"/>
              </a:lnSpc>
            </a:pPr>
            <a:r>
              <a:rPr lang="en-US" u="none">
                <a:solidFill>
                  <a:srgbClr val="FFFFFF"/>
                </a:solidFill>
                <a:latin typeface="Open Sauce Light"/>
              </a:rPr>
              <a:t>Black box testing:</a:t>
            </a:r>
          </a:p>
          <a:p>
            <a:pPr marL="285750" lvl="0" indent="-285750" algn="just">
              <a:lnSpc>
                <a:spcPts val="2240"/>
              </a:lnSpc>
              <a:buFont typeface="Arial" panose="020B0604020202020204" pitchFamily="34" charset="0"/>
              <a:buChar char="•"/>
            </a:pPr>
            <a:r>
              <a:rPr lang="en-US">
                <a:solidFill>
                  <a:srgbClr val="FFFFFF"/>
                </a:solidFill>
                <a:latin typeface="Open Sauce Light"/>
              </a:rPr>
              <a:t>Equivalence class testing</a:t>
            </a:r>
          </a:p>
          <a:p>
            <a:pPr marL="285750" lvl="0" indent="-285750" algn="just">
              <a:lnSpc>
                <a:spcPts val="2240"/>
              </a:lnSpc>
              <a:buFont typeface="Arial" panose="020B0604020202020204" pitchFamily="34" charset="0"/>
              <a:buChar char="•"/>
            </a:pPr>
            <a:r>
              <a:rPr lang="en-US" u="none">
                <a:solidFill>
                  <a:srgbClr val="FFFFFF"/>
                </a:solidFill>
                <a:latin typeface="Open Sauce Light"/>
              </a:rPr>
              <a:t>Boundary value testing</a:t>
            </a:r>
          </a:p>
        </p:txBody>
      </p:sp>
      <p:sp>
        <p:nvSpPr>
          <p:cNvPr id="48" name="Triangle 47">
            <a:extLst>
              <a:ext uri="{FF2B5EF4-FFF2-40B4-BE49-F238E27FC236}">
                <a16:creationId xmlns:a16="http://schemas.microsoft.com/office/drawing/2014/main" id="{39B84CCB-F029-AEEC-8DAE-89380FCD31AE}"/>
              </a:ext>
            </a:extLst>
          </p:cNvPr>
          <p:cNvSpPr/>
          <p:nvPr/>
        </p:nvSpPr>
        <p:spPr>
          <a:xfrm rot="10800000">
            <a:off x="1315630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FEACC0E-187A-2244-6293-A5B7AF2BC48F}"/>
              </a:ext>
            </a:extLst>
          </p:cNvPr>
          <p:cNvSpPr txBox="1"/>
          <p:nvPr/>
        </p:nvSpPr>
        <p:spPr>
          <a:xfrm>
            <a:off x="12476363" y="8191499"/>
            <a:ext cx="3974123" cy="921278"/>
          </a:xfrm>
          <a:prstGeom prst="rect">
            <a:avLst/>
          </a:prstGeom>
          <a:noFill/>
        </p:spPr>
        <p:txBody>
          <a:bodyPr wrap="square">
            <a:spAutoFit/>
          </a:bodyPr>
          <a:lstStyle/>
          <a:p>
            <a:pPr lvl="0" algn="just">
              <a:lnSpc>
                <a:spcPts val="2240"/>
              </a:lnSpc>
            </a:pPr>
            <a:r>
              <a:rPr lang="en-US" u="none">
                <a:solidFill>
                  <a:srgbClr val="FFFFFF"/>
                </a:solidFill>
                <a:latin typeface="Open Sauce Light"/>
              </a:rPr>
              <a:t>Good mix of black and white box testing allows for comprehensive  bugs identification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040423" y="4131192"/>
            <a:ext cx="3962400"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Managing  Requirements</a:t>
            </a:r>
          </a:p>
        </p:txBody>
      </p:sp>
      <p:sp>
        <p:nvSpPr>
          <p:cNvPr id="29" name="TextBox 29"/>
          <p:cNvSpPr txBox="1"/>
          <p:nvPr/>
        </p:nvSpPr>
        <p:spPr>
          <a:xfrm>
            <a:off x="1028700" y="952500"/>
            <a:ext cx="12127600"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6000" b="0" i="0" u="none" strike="noStrike" kern="1200" cap="none" spc="84" normalizeH="0" baseline="0" noProof="0" dirty="0">
                <a:ln>
                  <a:noFill/>
                </a:ln>
                <a:solidFill>
                  <a:srgbClr val="F87F00"/>
                </a:solidFill>
                <a:effectLst/>
                <a:uLnTx/>
                <a:uFillTx/>
                <a:latin typeface="Open Sauce SemiBold"/>
                <a:ea typeface="+mn-ea"/>
                <a:cs typeface="+mn-cs"/>
              </a:rPr>
              <a:t>Good Software Practices</a:t>
            </a:r>
          </a:p>
        </p:txBody>
      </p:sp>
      <p:sp>
        <p:nvSpPr>
          <p:cNvPr id="32" name="Rectangle 31">
            <a:extLst>
              <a:ext uri="{FF2B5EF4-FFF2-40B4-BE49-F238E27FC236}">
                <a16:creationId xmlns:a16="http://schemas.microsoft.com/office/drawing/2014/main" id="{8CE88DA8-5CEC-FD9C-11CC-51B20F720E9E}"/>
              </a:ext>
            </a:extLst>
          </p:cNvPr>
          <p:cNvSpPr/>
          <p:nvPr/>
        </p:nvSpPr>
        <p:spPr>
          <a:xfrm>
            <a:off x="1040423" y="4622964"/>
            <a:ext cx="3962400" cy="23453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pen Sauce Light"/>
                <a:ea typeface="+mn-ea"/>
                <a:cs typeface="+mn-cs"/>
              </a:rPr>
              <a:t>Continuously reviewing documentations as we go along.</a:t>
            </a:r>
          </a:p>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pen Sauce Light"/>
                <a:ea typeface="+mn-ea"/>
                <a:cs typeface="+mn-cs"/>
              </a:rPr>
              <a:t>Bringing u</a:t>
            </a:r>
            <a:r>
              <a:rPr lang="en-US" dirty="0">
                <a:solidFill>
                  <a:srgbClr val="FFFFFF"/>
                </a:solidFill>
                <a:latin typeface="Open Sauce Light"/>
              </a:rPr>
              <a:t>p discrepancy during SCRUM meetings</a:t>
            </a:r>
            <a:endParaRPr kumimoji="0" lang="en-US" sz="1800" b="0" i="0" u="none" strike="noStrike" kern="1200" cap="none" spc="0" normalizeH="0" baseline="0" noProof="0" dirty="0">
              <a:ln>
                <a:noFill/>
              </a:ln>
              <a:solidFill>
                <a:srgbClr val="FFFFFF"/>
              </a:solidFill>
              <a:effectLst/>
              <a:uLnTx/>
              <a:uFillTx/>
              <a:latin typeface="Open Sauce Light"/>
              <a:ea typeface="+mn-ea"/>
              <a:cs typeface="+mn-cs"/>
            </a:endParaRPr>
          </a:p>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lang="en-US" dirty="0">
                <a:solidFill>
                  <a:srgbClr val="FFFFFF"/>
                </a:solidFill>
                <a:latin typeface="Open Sauce Light"/>
              </a:rPr>
              <a:t>Maintaining forward and backward traceability of documents</a:t>
            </a:r>
            <a:endParaRPr kumimoji="0" lang="en-US" sz="1800" b="0" i="0" u="none" strike="noStrike" kern="1200" cap="none" spc="0" normalizeH="0" baseline="0" noProof="0" dirty="0">
              <a:ln>
                <a:noFill/>
              </a:ln>
              <a:solidFill>
                <a:srgbClr val="FFFFFF"/>
              </a:solidFill>
              <a:effectLst/>
              <a:uLnTx/>
              <a:uFillTx/>
              <a:latin typeface="Open Sauce Light"/>
              <a:ea typeface="+mn-ea"/>
              <a:cs typeface="+mn-cs"/>
            </a:endParaRPr>
          </a:p>
        </p:txBody>
      </p:sp>
      <p:sp>
        <p:nvSpPr>
          <p:cNvPr id="36" name="Triangle 35">
            <a:extLst>
              <a:ext uri="{FF2B5EF4-FFF2-40B4-BE49-F238E27FC236}">
                <a16:creationId xmlns:a16="http://schemas.microsoft.com/office/drawing/2014/main" id="{E6DE22E2-3624-0441-D141-B09EDB740763}"/>
              </a:ext>
            </a:extLst>
          </p:cNvPr>
          <p:cNvSpPr/>
          <p:nvPr/>
        </p:nvSpPr>
        <p:spPr>
          <a:xfrm rot="10800000">
            <a:off x="172036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DF19DEE-10A4-00C8-E2E3-C935FDDE03A6}"/>
              </a:ext>
            </a:extLst>
          </p:cNvPr>
          <p:cNvSpPr txBox="1"/>
          <p:nvPr/>
        </p:nvSpPr>
        <p:spPr>
          <a:xfrm>
            <a:off x="1028700" y="8191500"/>
            <a:ext cx="3974123" cy="639149"/>
          </a:xfrm>
          <a:prstGeom prst="rect">
            <a:avLst/>
          </a:prstGeom>
          <a:noFill/>
        </p:spPr>
        <p:txBody>
          <a:bodyPr wrap="square">
            <a:spAutoFit/>
          </a:bodyPr>
          <a:lstStyle/>
          <a:p>
            <a:pPr marL="0" marR="0" lvl="0" indent="0" algn="just"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Essential in quality and process control</a:t>
            </a:r>
          </a:p>
        </p:txBody>
      </p:sp>
      <p:sp>
        <p:nvSpPr>
          <p:cNvPr id="40" name="TextBox 15">
            <a:extLst>
              <a:ext uri="{FF2B5EF4-FFF2-40B4-BE49-F238E27FC236}">
                <a16:creationId xmlns:a16="http://schemas.microsoft.com/office/drawing/2014/main" id="{CB54C0A2-698F-EF8B-48C0-C41B25BE7FB0}"/>
              </a:ext>
            </a:extLst>
          </p:cNvPr>
          <p:cNvSpPr txBox="1"/>
          <p:nvPr/>
        </p:nvSpPr>
        <p:spPr>
          <a:xfrm>
            <a:off x="6066750" y="4131192"/>
            <a:ext cx="5357407"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Component Based Architecture</a:t>
            </a:r>
          </a:p>
        </p:txBody>
      </p:sp>
      <p:sp>
        <p:nvSpPr>
          <p:cNvPr id="41" name="Rectangle 40">
            <a:extLst>
              <a:ext uri="{FF2B5EF4-FFF2-40B4-BE49-F238E27FC236}">
                <a16:creationId xmlns:a16="http://schemas.microsoft.com/office/drawing/2014/main" id="{4338A529-FA81-AD60-7F58-7CDBF1895DFD}"/>
              </a:ext>
            </a:extLst>
          </p:cNvPr>
          <p:cNvSpPr/>
          <p:nvPr/>
        </p:nvSpPr>
        <p:spPr>
          <a:xfrm>
            <a:off x="6758393" y="4622964"/>
            <a:ext cx="3962400" cy="23453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Adopting a component-based software development</a:t>
            </a:r>
          </a:p>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lang="en-US">
                <a:solidFill>
                  <a:srgbClr val="FFFFFF"/>
                </a:solidFill>
                <a:latin typeface="Open Sauce Light"/>
              </a:rPr>
              <a:t>Reusing react-native and custom-built components </a:t>
            </a:r>
            <a:endParaRPr kumimoji="0" lang="en-US" sz="1800" b="0" i="0" u="none" strike="noStrike" kern="1200" cap="none" spc="0" normalizeH="0" baseline="0" noProof="0">
              <a:ln>
                <a:noFill/>
              </a:ln>
              <a:solidFill>
                <a:srgbClr val="FFFFFF"/>
              </a:solidFill>
              <a:effectLst/>
              <a:uLnTx/>
              <a:uFillTx/>
              <a:latin typeface="Open Sauce Light"/>
              <a:ea typeface="+mn-ea"/>
              <a:cs typeface="+mn-cs"/>
            </a:endParaRPr>
          </a:p>
        </p:txBody>
      </p:sp>
      <p:sp>
        <p:nvSpPr>
          <p:cNvPr id="42" name="Triangle 41">
            <a:extLst>
              <a:ext uri="{FF2B5EF4-FFF2-40B4-BE49-F238E27FC236}">
                <a16:creationId xmlns:a16="http://schemas.microsoft.com/office/drawing/2014/main" id="{15D48450-C653-943F-F03F-B20D24445185}"/>
              </a:ext>
            </a:extLst>
          </p:cNvPr>
          <p:cNvSpPr/>
          <p:nvPr/>
        </p:nvSpPr>
        <p:spPr>
          <a:xfrm rot="10800000">
            <a:off x="743833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CBE00D36-EBB9-26E4-EB38-B94D94632BB0}"/>
              </a:ext>
            </a:extLst>
          </p:cNvPr>
          <p:cNvSpPr txBox="1"/>
          <p:nvPr/>
        </p:nvSpPr>
        <p:spPr>
          <a:xfrm>
            <a:off x="6758393" y="8191499"/>
            <a:ext cx="3974123" cy="639149"/>
          </a:xfrm>
          <a:prstGeom prst="rect">
            <a:avLst/>
          </a:prstGeom>
          <a:noFill/>
        </p:spPr>
        <p:txBody>
          <a:bodyPr wrap="square">
            <a:spAutoFit/>
          </a:bodyPr>
          <a:lstStyle/>
          <a:p>
            <a:pPr marL="0" marR="0" lvl="0" indent="0" algn="just"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Improves maintainability and extensibility of software</a:t>
            </a:r>
          </a:p>
        </p:txBody>
      </p:sp>
      <p:sp>
        <p:nvSpPr>
          <p:cNvPr id="46" name="TextBox 15">
            <a:extLst>
              <a:ext uri="{FF2B5EF4-FFF2-40B4-BE49-F238E27FC236}">
                <a16:creationId xmlns:a16="http://schemas.microsoft.com/office/drawing/2014/main" id="{5258EC00-72C4-F8D9-7B07-2DDC9DF6FD71}"/>
              </a:ext>
            </a:extLst>
          </p:cNvPr>
          <p:cNvSpPr txBox="1"/>
          <p:nvPr/>
        </p:nvSpPr>
        <p:spPr>
          <a:xfrm>
            <a:off x="12066093" y="4138002"/>
            <a:ext cx="4771214" cy="349711"/>
          </a:xfrm>
          <a:prstGeom prst="rect">
            <a:avLst/>
          </a:prstGeom>
        </p:spPr>
        <p:txBody>
          <a:bodyPr wrap="square"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400" b="0" i="0" u="none" strike="noStrike" kern="1200" cap="none" spc="0" normalizeH="0" baseline="0" noProof="0">
                <a:ln>
                  <a:noFill/>
                </a:ln>
                <a:solidFill>
                  <a:srgbClr val="00B0F0"/>
                </a:solidFill>
                <a:effectLst/>
                <a:uLnTx/>
                <a:uFillTx/>
                <a:latin typeface="Open Sauce Bold"/>
                <a:ea typeface="+mn-ea"/>
                <a:cs typeface="+mn-cs"/>
              </a:rPr>
              <a:t>Control Changes to Software</a:t>
            </a:r>
          </a:p>
        </p:txBody>
      </p:sp>
      <p:sp>
        <p:nvSpPr>
          <p:cNvPr id="47" name="Rectangle 46">
            <a:extLst>
              <a:ext uri="{FF2B5EF4-FFF2-40B4-BE49-F238E27FC236}">
                <a16:creationId xmlns:a16="http://schemas.microsoft.com/office/drawing/2014/main" id="{0A0192D6-FF79-F4FE-79EF-F0E720E7B75B}"/>
              </a:ext>
            </a:extLst>
          </p:cNvPr>
          <p:cNvSpPr/>
          <p:nvPr/>
        </p:nvSpPr>
        <p:spPr>
          <a:xfrm>
            <a:off x="12476363" y="4622964"/>
            <a:ext cx="3962400" cy="23453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lang="en-US">
                <a:solidFill>
                  <a:srgbClr val="FFFFFF"/>
                </a:solidFill>
                <a:latin typeface="Open Sauce Light"/>
              </a:rPr>
              <a:t>Decomposing architecture into subsystems and assigning them</a:t>
            </a:r>
          </a:p>
          <a:p>
            <a:pPr marL="285750" marR="0" lvl="0" indent="-285750" algn="just" defTabSz="914400" rtl="0" eaLnBrk="1" fontAlgn="auto" latinLnBrk="0" hangingPunct="1">
              <a:lnSpc>
                <a:spcPts val="2240"/>
              </a:lnSpc>
              <a:spcBef>
                <a:spcPts val="0"/>
              </a:spcBef>
              <a:spcAft>
                <a:spcPts val="0"/>
              </a:spcAft>
              <a:buClrTx/>
              <a:buSzTx/>
              <a:buFont typeface="Arial" panose="020B0604020202020204" pitchFamily="34" charset="0"/>
              <a:buChar char="•"/>
              <a:tabLst/>
              <a:defRPr/>
            </a:pPr>
            <a:r>
              <a:rPr lang="en-US">
                <a:solidFill>
                  <a:srgbClr val="FFFFFF"/>
                </a:solidFill>
                <a:latin typeface="Open Sauce Light"/>
              </a:rPr>
              <a:t>Creating branches for team members to commit to</a:t>
            </a:r>
          </a:p>
        </p:txBody>
      </p:sp>
      <p:sp>
        <p:nvSpPr>
          <p:cNvPr id="48" name="Triangle 47">
            <a:extLst>
              <a:ext uri="{FF2B5EF4-FFF2-40B4-BE49-F238E27FC236}">
                <a16:creationId xmlns:a16="http://schemas.microsoft.com/office/drawing/2014/main" id="{39B84CCB-F029-AEEC-8DAE-89380FCD31AE}"/>
              </a:ext>
            </a:extLst>
          </p:cNvPr>
          <p:cNvSpPr/>
          <p:nvPr/>
        </p:nvSpPr>
        <p:spPr>
          <a:xfrm rot="10800000">
            <a:off x="13156301" y="7164855"/>
            <a:ext cx="2590800" cy="685800"/>
          </a:xfrm>
          <a:prstGeom prst="triangle">
            <a:avLst/>
          </a:prstGeom>
          <a:solidFill>
            <a:srgbClr val="F87F00"/>
          </a:solidFill>
          <a:ln>
            <a:solidFill>
              <a:srgbClr val="F8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4FEACC0E-187A-2244-6293-A5B7AF2BC48F}"/>
              </a:ext>
            </a:extLst>
          </p:cNvPr>
          <p:cNvSpPr txBox="1"/>
          <p:nvPr/>
        </p:nvSpPr>
        <p:spPr>
          <a:xfrm>
            <a:off x="12476363" y="8191499"/>
            <a:ext cx="3974123" cy="921278"/>
          </a:xfrm>
          <a:prstGeom prst="rect">
            <a:avLst/>
          </a:prstGeom>
          <a:noFill/>
        </p:spPr>
        <p:txBody>
          <a:bodyPr wrap="square">
            <a:spAutoFit/>
          </a:bodyPr>
          <a:lstStyle/>
          <a:p>
            <a:pPr marL="0" marR="0" lvl="0" indent="0" algn="just" defTabSz="914400" rtl="0" eaLnBrk="1" fontAlgn="auto" latinLnBrk="0" hangingPunct="1">
              <a:lnSpc>
                <a:spcPts val="224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uce Light"/>
                <a:ea typeface="+mn-ea"/>
                <a:cs typeface="+mn-cs"/>
              </a:rPr>
              <a:t>Ensures that there is no overlapping of work and previous work done is not affected.</a:t>
            </a:r>
          </a:p>
        </p:txBody>
      </p:sp>
      <p:pic>
        <p:nvPicPr>
          <p:cNvPr id="2" name="Picture 1">
            <a:extLst>
              <a:ext uri="{FF2B5EF4-FFF2-40B4-BE49-F238E27FC236}">
                <a16:creationId xmlns:a16="http://schemas.microsoft.com/office/drawing/2014/main" id="{D5B6C8F4-CA77-3F5C-E072-5268DBA43381}"/>
              </a:ext>
            </a:extLst>
          </p:cNvPr>
          <p:cNvPicPr>
            <a:picLocks noChangeAspect="1"/>
          </p:cNvPicPr>
          <p:nvPr/>
        </p:nvPicPr>
        <p:blipFill>
          <a:blip r:embed="rId3"/>
          <a:stretch>
            <a:fillRect/>
          </a:stretch>
        </p:blipFill>
        <p:spPr>
          <a:xfrm>
            <a:off x="2285094" y="2324100"/>
            <a:ext cx="1473058" cy="1473058"/>
          </a:xfrm>
          <a:prstGeom prst="rect">
            <a:avLst/>
          </a:prstGeom>
        </p:spPr>
      </p:pic>
      <p:pic>
        <p:nvPicPr>
          <p:cNvPr id="3" name="Picture 2">
            <a:extLst>
              <a:ext uri="{FF2B5EF4-FFF2-40B4-BE49-F238E27FC236}">
                <a16:creationId xmlns:a16="http://schemas.microsoft.com/office/drawing/2014/main" id="{45E92767-70DA-7F1B-28EA-3E8BB41C5431}"/>
              </a:ext>
            </a:extLst>
          </p:cNvPr>
          <p:cNvPicPr>
            <a:picLocks noChangeAspect="1"/>
          </p:cNvPicPr>
          <p:nvPr/>
        </p:nvPicPr>
        <p:blipFill>
          <a:blip r:embed="rId4"/>
          <a:stretch>
            <a:fillRect/>
          </a:stretch>
        </p:blipFill>
        <p:spPr>
          <a:xfrm>
            <a:off x="13721034" y="2324100"/>
            <a:ext cx="1473058" cy="1473058"/>
          </a:xfrm>
          <a:prstGeom prst="rect">
            <a:avLst/>
          </a:prstGeom>
        </p:spPr>
      </p:pic>
      <p:pic>
        <p:nvPicPr>
          <p:cNvPr id="4" name="Picture 3">
            <a:extLst>
              <a:ext uri="{FF2B5EF4-FFF2-40B4-BE49-F238E27FC236}">
                <a16:creationId xmlns:a16="http://schemas.microsoft.com/office/drawing/2014/main" id="{C230574C-5B2F-DE29-111F-BC2E44F2383D}"/>
              </a:ext>
            </a:extLst>
          </p:cNvPr>
          <p:cNvPicPr>
            <a:picLocks noChangeAspect="1"/>
          </p:cNvPicPr>
          <p:nvPr/>
        </p:nvPicPr>
        <p:blipFill>
          <a:blip r:embed="rId5"/>
          <a:stretch>
            <a:fillRect/>
          </a:stretch>
        </p:blipFill>
        <p:spPr>
          <a:xfrm>
            <a:off x="8003064" y="2399485"/>
            <a:ext cx="1473058" cy="1473058"/>
          </a:xfrm>
          <a:prstGeom prst="rect">
            <a:avLst/>
          </a:prstGeom>
        </p:spPr>
      </p:pic>
    </p:spTree>
    <p:extLst>
      <p:ext uri="{BB962C8B-B14F-4D97-AF65-F5344CB8AC3E}">
        <p14:creationId xmlns:p14="http://schemas.microsoft.com/office/powerpoint/2010/main" val="352238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571500"/>
            <a:ext cx="14554200" cy="1023293"/>
          </a:xfrm>
          <a:prstGeom prst="rect">
            <a:avLst/>
          </a:prstGeom>
        </p:spPr>
        <p:txBody>
          <a:bodyPr wrap="square" lIns="0" tIns="0" rIns="0" bIns="0" rtlCol="0" anchor="t">
            <a:spAutoFit/>
          </a:bodyPr>
          <a:lstStyle/>
          <a:p>
            <a:pPr marL="0" marR="0" lvl="0" indent="0" algn="l"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How can we support future upgrades?</a:t>
            </a:r>
          </a:p>
        </p:txBody>
      </p:sp>
      <p:sp>
        <p:nvSpPr>
          <p:cNvPr id="3" name="TextBox 6">
            <a:extLst>
              <a:ext uri="{FF2B5EF4-FFF2-40B4-BE49-F238E27FC236}">
                <a16:creationId xmlns:a16="http://schemas.microsoft.com/office/drawing/2014/main" id="{E3DDE6AF-C6CE-38F4-C0A7-CFA364CB0B98}"/>
              </a:ext>
            </a:extLst>
          </p:cNvPr>
          <p:cNvSpPr txBox="1"/>
          <p:nvPr/>
        </p:nvSpPr>
        <p:spPr>
          <a:xfrm>
            <a:off x="2514600" y="2456667"/>
            <a:ext cx="13106400" cy="738664"/>
          </a:xfrm>
          <a:prstGeom prst="rect">
            <a:avLst/>
          </a:prstGeom>
        </p:spPr>
        <p:txBody>
          <a:bodyPr wrap="square" lIns="0" tIns="0" rIns="0" bIns="0" rtlCol="0" anchor="t">
            <a:spAutoFit/>
          </a:bodyPr>
          <a:lstStyle/>
          <a:p>
            <a:pPr algn="just"/>
            <a:r>
              <a:rPr lang="en-US" sz="2400">
                <a:solidFill>
                  <a:srgbClr val="FFFFFF"/>
                </a:solidFill>
                <a:latin typeface="Open Sauce Light"/>
              </a:rPr>
              <a:t>Having a SOLID framework in our UML reduces dependencies and promotes extensibility. Software can be updated or upgraded without  impacting other areas of our code.</a:t>
            </a:r>
          </a:p>
        </p:txBody>
      </p:sp>
      <p:pic>
        <p:nvPicPr>
          <p:cNvPr id="4" name="Picture 3">
            <a:extLst>
              <a:ext uri="{FF2B5EF4-FFF2-40B4-BE49-F238E27FC236}">
                <a16:creationId xmlns:a16="http://schemas.microsoft.com/office/drawing/2014/main" id="{7B6C7AD8-4630-83E8-2319-1AFBB89C4A97}"/>
              </a:ext>
            </a:extLst>
          </p:cNvPr>
          <p:cNvPicPr>
            <a:picLocks noChangeAspect="1"/>
          </p:cNvPicPr>
          <p:nvPr/>
        </p:nvPicPr>
        <p:blipFill>
          <a:blip r:embed="rId3"/>
          <a:stretch>
            <a:fillRect/>
          </a:stretch>
        </p:blipFill>
        <p:spPr>
          <a:xfrm>
            <a:off x="723900" y="2120248"/>
            <a:ext cx="1473058" cy="1473058"/>
          </a:xfrm>
          <a:prstGeom prst="rect">
            <a:avLst/>
          </a:prstGeom>
        </p:spPr>
      </p:pic>
      <p:pic>
        <p:nvPicPr>
          <p:cNvPr id="5" name="Picture 4">
            <a:extLst>
              <a:ext uri="{FF2B5EF4-FFF2-40B4-BE49-F238E27FC236}">
                <a16:creationId xmlns:a16="http://schemas.microsoft.com/office/drawing/2014/main" id="{B174EDBA-78C4-D03C-9473-E85DCA717C6A}"/>
              </a:ext>
            </a:extLst>
          </p:cNvPr>
          <p:cNvPicPr>
            <a:picLocks noChangeAspect="1"/>
          </p:cNvPicPr>
          <p:nvPr/>
        </p:nvPicPr>
        <p:blipFill>
          <a:blip r:embed="rId4"/>
          <a:stretch>
            <a:fillRect/>
          </a:stretch>
        </p:blipFill>
        <p:spPr>
          <a:xfrm>
            <a:off x="723900" y="4118761"/>
            <a:ext cx="1473058" cy="1473058"/>
          </a:xfrm>
          <a:prstGeom prst="rect">
            <a:avLst/>
          </a:prstGeom>
        </p:spPr>
      </p:pic>
      <p:sp>
        <p:nvSpPr>
          <p:cNvPr id="6" name="TextBox 6">
            <a:extLst>
              <a:ext uri="{FF2B5EF4-FFF2-40B4-BE49-F238E27FC236}">
                <a16:creationId xmlns:a16="http://schemas.microsoft.com/office/drawing/2014/main" id="{9E507D34-A22C-4F1F-9797-FD084599B1E2}"/>
              </a:ext>
            </a:extLst>
          </p:cNvPr>
          <p:cNvSpPr txBox="1"/>
          <p:nvPr/>
        </p:nvSpPr>
        <p:spPr>
          <a:xfrm>
            <a:off x="2514600" y="4406971"/>
            <a:ext cx="13106400" cy="738664"/>
          </a:xfrm>
          <a:prstGeom prst="rect">
            <a:avLst/>
          </a:prstGeom>
        </p:spPr>
        <p:txBody>
          <a:bodyPr wrap="square" lIns="0" tIns="0" rIns="0" bIns="0" rtlCol="0" anchor="t">
            <a:spAutoFit/>
          </a:bodyPr>
          <a:lstStyle/>
          <a:p>
            <a:pPr algn="just"/>
            <a:r>
              <a:rPr lang="en-US" sz="2400">
                <a:solidFill>
                  <a:srgbClr val="FFFFFF"/>
                </a:solidFill>
                <a:latin typeface="Open Sauce Light"/>
              </a:rPr>
              <a:t>Using SCRUM as our methodology allows us to break down our upgrades to smaller pieces. This allows us to build iteratively and efficiently. </a:t>
            </a:r>
          </a:p>
        </p:txBody>
      </p:sp>
      <p:pic>
        <p:nvPicPr>
          <p:cNvPr id="7" name="Picture 6">
            <a:extLst>
              <a:ext uri="{FF2B5EF4-FFF2-40B4-BE49-F238E27FC236}">
                <a16:creationId xmlns:a16="http://schemas.microsoft.com/office/drawing/2014/main" id="{6714EE0A-5A01-7D56-0B1A-6E712EDA8E38}"/>
              </a:ext>
            </a:extLst>
          </p:cNvPr>
          <p:cNvPicPr>
            <a:picLocks noChangeAspect="1"/>
          </p:cNvPicPr>
          <p:nvPr/>
        </p:nvPicPr>
        <p:blipFill>
          <a:blip r:embed="rId5"/>
          <a:stretch>
            <a:fillRect/>
          </a:stretch>
        </p:blipFill>
        <p:spPr>
          <a:xfrm>
            <a:off x="914400" y="5957166"/>
            <a:ext cx="1473058" cy="1473058"/>
          </a:xfrm>
          <a:prstGeom prst="rect">
            <a:avLst/>
          </a:prstGeom>
        </p:spPr>
      </p:pic>
      <p:sp>
        <p:nvSpPr>
          <p:cNvPr id="8" name="TextBox 6">
            <a:extLst>
              <a:ext uri="{FF2B5EF4-FFF2-40B4-BE49-F238E27FC236}">
                <a16:creationId xmlns:a16="http://schemas.microsoft.com/office/drawing/2014/main" id="{FF87C106-30D0-1AB7-D4AC-08B32AF6B276}"/>
              </a:ext>
            </a:extLst>
          </p:cNvPr>
          <p:cNvSpPr txBox="1"/>
          <p:nvPr/>
        </p:nvSpPr>
        <p:spPr>
          <a:xfrm>
            <a:off x="2533650" y="6324363"/>
            <a:ext cx="13106400" cy="738664"/>
          </a:xfrm>
          <a:prstGeom prst="rect">
            <a:avLst/>
          </a:prstGeom>
        </p:spPr>
        <p:txBody>
          <a:bodyPr wrap="square" lIns="0" tIns="0" rIns="0" bIns="0" rtlCol="0" anchor="t">
            <a:spAutoFit/>
          </a:bodyPr>
          <a:lstStyle/>
          <a:p>
            <a:pPr algn="just"/>
            <a:r>
              <a:rPr lang="en-US" sz="2400">
                <a:solidFill>
                  <a:srgbClr val="FFFFFF"/>
                </a:solidFill>
                <a:latin typeface="Open Sauce Light"/>
              </a:rPr>
              <a:t>Managing documentation is important because it allows us to find gaps within our software. This aids us in our upgrades.</a:t>
            </a:r>
          </a:p>
        </p:txBody>
      </p:sp>
      <p:pic>
        <p:nvPicPr>
          <p:cNvPr id="12" name="Picture 11">
            <a:extLst>
              <a:ext uri="{FF2B5EF4-FFF2-40B4-BE49-F238E27FC236}">
                <a16:creationId xmlns:a16="http://schemas.microsoft.com/office/drawing/2014/main" id="{5CF6CA43-C373-9347-B287-10FE6333F07B}"/>
              </a:ext>
            </a:extLst>
          </p:cNvPr>
          <p:cNvPicPr>
            <a:picLocks noChangeAspect="1"/>
          </p:cNvPicPr>
          <p:nvPr/>
        </p:nvPicPr>
        <p:blipFill>
          <a:blip r:embed="rId6"/>
          <a:stretch>
            <a:fillRect/>
          </a:stretch>
        </p:blipFill>
        <p:spPr>
          <a:xfrm>
            <a:off x="914400" y="7795571"/>
            <a:ext cx="1473058" cy="1473058"/>
          </a:xfrm>
          <a:prstGeom prst="rect">
            <a:avLst/>
          </a:prstGeom>
        </p:spPr>
      </p:pic>
      <p:sp>
        <p:nvSpPr>
          <p:cNvPr id="22" name="TextBox 6">
            <a:extLst>
              <a:ext uri="{FF2B5EF4-FFF2-40B4-BE49-F238E27FC236}">
                <a16:creationId xmlns:a16="http://schemas.microsoft.com/office/drawing/2014/main" id="{3D1A05D5-B58E-FF61-6BCD-D1E9503A9B84}"/>
              </a:ext>
            </a:extLst>
          </p:cNvPr>
          <p:cNvSpPr txBox="1"/>
          <p:nvPr/>
        </p:nvSpPr>
        <p:spPr>
          <a:xfrm>
            <a:off x="2590800" y="8162768"/>
            <a:ext cx="13106400" cy="738664"/>
          </a:xfrm>
          <a:prstGeom prst="rect">
            <a:avLst/>
          </a:prstGeom>
        </p:spPr>
        <p:txBody>
          <a:bodyPr wrap="square" lIns="0" tIns="0" rIns="0" bIns="0" rtlCol="0" anchor="t">
            <a:spAutoFit/>
          </a:bodyPr>
          <a:lstStyle/>
          <a:p>
            <a:pPr algn="just"/>
            <a:r>
              <a:rPr lang="en-US" sz="2400">
                <a:solidFill>
                  <a:srgbClr val="FFFFFF"/>
                </a:solidFill>
                <a:latin typeface="Open Sauce Light"/>
              </a:rPr>
              <a:t>A component-based architecture allows us to stack components on one another. This makes implementation efficient and simpler.</a:t>
            </a:r>
          </a:p>
        </p:txBody>
      </p:sp>
    </p:spTree>
    <p:extLst>
      <p:ext uri="{BB962C8B-B14F-4D97-AF65-F5344CB8AC3E}">
        <p14:creationId xmlns:p14="http://schemas.microsoft.com/office/powerpoint/2010/main" val="2214075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BB37E02-E918-DD43-E8C8-AFF815A55BC8}"/>
              </a:ext>
            </a:extLst>
          </p:cNvPr>
          <p:cNvGrpSpPr/>
          <p:nvPr/>
        </p:nvGrpSpPr>
        <p:grpSpPr>
          <a:xfrm>
            <a:off x="3379553" y="1485900"/>
            <a:ext cx="12317647" cy="5486400"/>
            <a:chOff x="5197047" y="4190558"/>
            <a:chExt cx="12192000" cy="8128000"/>
          </a:xfrm>
        </p:grpSpPr>
        <p:graphicFrame>
          <p:nvGraphicFramePr>
            <p:cNvPr id="7" name="Diagram 6">
              <a:extLst>
                <a:ext uri="{FF2B5EF4-FFF2-40B4-BE49-F238E27FC236}">
                  <a16:creationId xmlns:a16="http://schemas.microsoft.com/office/drawing/2014/main" id="{02E40B21-F89C-9ACF-E628-FECF7087E268}"/>
                </a:ext>
              </a:extLst>
            </p:cNvPr>
            <p:cNvGraphicFramePr/>
            <p:nvPr>
              <p:extLst>
                <p:ext uri="{D42A27DB-BD31-4B8C-83A1-F6EECF244321}">
                  <p14:modId xmlns:p14="http://schemas.microsoft.com/office/powerpoint/2010/main" val="2636600962"/>
                </p:ext>
              </p:extLst>
            </p:nvPr>
          </p:nvGraphicFramePr>
          <p:xfrm>
            <a:off x="5197047" y="4190558"/>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You too, embrace cross-platform development with React Native">
              <a:extLst>
                <a:ext uri="{FF2B5EF4-FFF2-40B4-BE49-F238E27FC236}">
                  <a16:creationId xmlns:a16="http://schemas.microsoft.com/office/drawing/2014/main" id="{36F368EB-4176-1779-3B0B-2BEE7A1129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895" y="5000128"/>
              <a:ext cx="2802172" cy="2515784"/>
            </a:xfrm>
            <a:prstGeom prst="rect">
              <a:avLst/>
            </a:prstGeom>
            <a:noFill/>
            <a:extLst>
              <a:ext uri="{909E8E84-426E-40DD-AFC4-6F175D3DCCD1}">
                <a14:hiddenFill xmlns:a14="http://schemas.microsoft.com/office/drawing/2010/main">
                  <a:solidFill>
                    <a:srgbClr val="FFFFFF"/>
                  </a:solidFill>
                </a14:hiddenFill>
              </a:ext>
            </a:extLst>
          </p:spPr>
        </p:pic>
        <p:pic>
          <p:nvPicPr>
            <p:cNvPr id="29714" name="Picture 18">
              <a:extLst>
                <a:ext uri="{FF2B5EF4-FFF2-40B4-BE49-F238E27FC236}">
                  <a16:creationId xmlns:a16="http://schemas.microsoft.com/office/drawing/2014/main" id="{7A04A47D-085B-5659-1F10-F3381018C6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371" y="9401087"/>
              <a:ext cx="2632295" cy="22352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Are The Reasons To Learn Express.js in 2021? - CODERSERA">
              <a:extLst>
                <a:ext uri="{FF2B5EF4-FFF2-40B4-BE49-F238E27FC236}">
                  <a16:creationId xmlns:a16="http://schemas.microsoft.com/office/drawing/2014/main" id="{C6BD24FB-1AD7-54CC-9B76-EF83848072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65397" y="9620142"/>
              <a:ext cx="3469445" cy="1353181"/>
            </a:xfrm>
            <a:prstGeom prst="rect">
              <a:avLst/>
            </a:prstGeom>
            <a:solidFill>
              <a:schemeClr val="bg1"/>
            </a:solidFill>
          </p:spPr>
        </p:pic>
      </p:grpSp>
      <p:sp>
        <p:nvSpPr>
          <p:cNvPr id="10" name="TextBox 10"/>
          <p:cNvSpPr txBox="1"/>
          <p:nvPr/>
        </p:nvSpPr>
        <p:spPr>
          <a:xfrm>
            <a:off x="762000" y="266700"/>
            <a:ext cx="12992100" cy="1023293"/>
          </a:xfrm>
          <a:prstGeom prst="rect">
            <a:avLst/>
          </a:prstGeom>
        </p:spPr>
        <p:txBody>
          <a:bodyPr wrap="square" lIns="0" tIns="0" rIns="0" bIns="0" rtlCol="0" anchor="t">
            <a:spAutoFit/>
          </a:bodyPr>
          <a:lstStyle/>
          <a:p>
            <a:pPr marL="0" marR="0" lvl="0" indent="0" defTabSz="914400" rtl="0" eaLnBrk="1" fontAlgn="auto" latinLnBrk="0" hangingPunct="1">
              <a:lnSpc>
                <a:spcPts val="8800"/>
              </a:lnSpc>
              <a:spcBef>
                <a:spcPts val="0"/>
              </a:spcBef>
              <a:spcAft>
                <a:spcPts val="0"/>
              </a:spcAft>
              <a:buClrTx/>
              <a:buSzTx/>
              <a:buFontTx/>
              <a:buNone/>
              <a:tabLst/>
              <a:defRPr/>
            </a:pPr>
            <a:r>
              <a:rPr kumimoji="0" lang="en-US" sz="6000" b="0" i="0" u="none" strike="noStrike" kern="1200" cap="none" spc="0" normalizeH="0" baseline="0" noProof="0">
                <a:ln>
                  <a:noFill/>
                </a:ln>
                <a:solidFill>
                  <a:srgbClr val="F87F00"/>
                </a:solidFill>
                <a:effectLst/>
                <a:uLnTx/>
                <a:uFillTx/>
                <a:latin typeface="Open Sauce SemiBold"/>
                <a:ea typeface="+mn-ea"/>
                <a:cs typeface="+mn-cs"/>
              </a:rPr>
              <a:t>Tech Stack</a:t>
            </a:r>
          </a:p>
        </p:txBody>
      </p:sp>
      <p:pic>
        <p:nvPicPr>
          <p:cNvPr id="29704" name="Picture 8">
            <a:extLst>
              <a:ext uri="{FF2B5EF4-FFF2-40B4-BE49-F238E27FC236}">
                <a16:creationId xmlns:a16="http://schemas.microsoft.com/office/drawing/2014/main" id="{0DB26181-9979-B2B7-7AFA-B7D0B74806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9925" y="1934993"/>
            <a:ext cx="1588350" cy="1698154"/>
          </a:xfrm>
          <a:prstGeom prst="rect">
            <a:avLst/>
          </a:prstGeom>
          <a:noFill/>
          <a:extLst>
            <a:ext uri="{909E8E84-426E-40DD-AFC4-6F175D3DCCD1}">
              <a14:hiddenFill xmlns:a14="http://schemas.microsoft.com/office/drawing/2010/main">
                <a:solidFill>
                  <a:srgbClr val="FFFFFF"/>
                </a:solidFill>
              </a14:hiddenFill>
            </a:ext>
          </a:extLst>
        </p:spPr>
      </p:pic>
      <p:pic>
        <p:nvPicPr>
          <p:cNvPr id="29710" name="Picture 14">
            <a:extLst>
              <a:ext uri="{FF2B5EF4-FFF2-40B4-BE49-F238E27FC236}">
                <a16:creationId xmlns:a16="http://schemas.microsoft.com/office/drawing/2014/main" id="{9BEB807E-6EEA-11B2-6FC2-794DD1AC09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0" y="5143500"/>
            <a:ext cx="3635447" cy="979867"/>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48C9FDB1-4761-4BED-8A2D-E60F3033C737}"/>
              </a:ext>
            </a:extLst>
          </p:cNvPr>
          <p:cNvSpPr/>
          <p:nvPr/>
        </p:nvSpPr>
        <p:spPr>
          <a:xfrm>
            <a:off x="449205" y="5003007"/>
            <a:ext cx="2225789" cy="10612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b="1">
                <a:solidFill>
                  <a:schemeClr val="tx1"/>
                </a:solidFill>
                <a:latin typeface="Open Sauce Light"/>
              </a:rPr>
              <a:t>Backend</a:t>
            </a:r>
          </a:p>
        </p:txBody>
      </p:sp>
      <p:sp>
        <p:nvSpPr>
          <p:cNvPr id="14" name="Rounded Rectangle 13">
            <a:extLst>
              <a:ext uri="{FF2B5EF4-FFF2-40B4-BE49-F238E27FC236}">
                <a16:creationId xmlns:a16="http://schemas.microsoft.com/office/drawing/2014/main" id="{A5534BFF-13F4-21AE-29AE-4D66C66ADF72}"/>
              </a:ext>
            </a:extLst>
          </p:cNvPr>
          <p:cNvSpPr/>
          <p:nvPr/>
        </p:nvSpPr>
        <p:spPr>
          <a:xfrm>
            <a:off x="490658" y="2253441"/>
            <a:ext cx="2225789" cy="10612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b="1">
                <a:solidFill>
                  <a:schemeClr val="tx1"/>
                </a:solidFill>
                <a:latin typeface="Open Sauce Light"/>
              </a:rPr>
              <a:t>Frontend</a:t>
            </a:r>
          </a:p>
        </p:txBody>
      </p:sp>
      <p:sp>
        <p:nvSpPr>
          <p:cNvPr id="16" name="Rounded Rectangle 15">
            <a:extLst>
              <a:ext uri="{FF2B5EF4-FFF2-40B4-BE49-F238E27FC236}">
                <a16:creationId xmlns:a16="http://schemas.microsoft.com/office/drawing/2014/main" id="{5C117550-626C-ABA3-BF79-CA26E7F24286}"/>
              </a:ext>
            </a:extLst>
          </p:cNvPr>
          <p:cNvSpPr/>
          <p:nvPr/>
        </p:nvSpPr>
        <p:spPr>
          <a:xfrm>
            <a:off x="3355100" y="7421393"/>
            <a:ext cx="12317646" cy="2209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076" name="Picture 4" descr="Download Amazon Web Services (AWS) Logo in SVG Vector or PNG ...">
            <a:extLst>
              <a:ext uri="{FF2B5EF4-FFF2-40B4-BE49-F238E27FC236}">
                <a16:creationId xmlns:a16="http://schemas.microsoft.com/office/drawing/2014/main" id="{EE48C62C-6615-A0C9-5281-7154BE1D8B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4937" y="7495036"/>
            <a:ext cx="3526878" cy="2351252"/>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DEF4D942-0953-6252-1B5F-A05B29DD4241}"/>
              </a:ext>
            </a:extLst>
          </p:cNvPr>
          <p:cNvSpPr/>
          <p:nvPr/>
        </p:nvSpPr>
        <p:spPr>
          <a:xfrm>
            <a:off x="490658" y="7915821"/>
            <a:ext cx="2225789" cy="10612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b="1">
                <a:solidFill>
                  <a:schemeClr val="tx1"/>
                </a:solidFill>
                <a:latin typeface="Open Sauce Light"/>
              </a:rPr>
              <a:t>Cloud service</a:t>
            </a:r>
          </a:p>
        </p:txBody>
      </p:sp>
    </p:spTree>
    <p:extLst>
      <p:ext uri="{BB962C8B-B14F-4D97-AF65-F5344CB8AC3E}">
        <p14:creationId xmlns:p14="http://schemas.microsoft.com/office/powerpoint/2010/main" val="697809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4143228B2EF349947599182F5A9C38" ma:contentTypeVersion="8" ma:contentTypeDescription="Create a new document." ma:contentTypeScope="" ma:versionID="26240ea8d98d480d00107a07c836cd3b">
  <xsd:schema xmlns:xsd="http://www.w3.org/2001/XMLSchema" xmlns:xs="http://www.w3.org/2001/XMLSchema" xmlns:p="http://schemas.microsoft.com/office/2006/metadata/properties" xmlns:ns2="d0908234-691b-45f5-8b67-1ac20eca8424" xmlns:ns3="963b93f7-33c7-4c17-8830-73c9543354ef" targetNamespace="http://schemas.microsoft.com/office/2006/metadata/properties" ma:root="true" ma:fieldsID="061ba1a37afbb8a08b1841be20c3e11e" ns2:_="" ns3:_="">
    <xsd:import namespace="d0908234-691b-45f5-8b67-1ac20eca8424"/>
    <xsd:import namespace="963b93f7-33c7-4c17-8830-73c9543354e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908234-691b-45f5-8b67-1ac20eca84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bc49540-5c35-4aa1-8e74-ce797227172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3b93f7-33c7-4c17-8830-73c9543354e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687001e-940d-4ece-b5c6-9eaa54656ff4}" ma:internalName="TaxCatchAll" ma:showField="CatchAllData" ma:web="963b93f7-33c7-4c17-8830-73c9543354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0908234-691b-45f5-8b67-1ac20eca8424">
      <Terms xmlns="http://schemas.microsoft.com/office/infopath/2007/PartnerControls"/>
    </lcf76f155ced4ddcb4097134ff3c332f>
    <TaxCatchAll xmlns="963b93f7-33c7-4c17-8830-73c9543354e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882C4B-2370-4581-BACC-E871109D4404}">
  <ds:schemaRefs>
    <ds:schemaRef ds:uri="963b93f7-33c7-4c17-8830-73c9543354ef"/>
    <ds:schemaRef ds:uri="d0908234-691b-45f5-8b67-1ac20eca84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29993C-B51A-4C82-B0D9-15B0E1E26912}">
  <ds:schemaRefs>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963b93f7-33c7-4c17-8830-73c9543354ef"/>
    <ds:schemaRef ds:uri="d0908234-691b-45f5-8b67-1ac20eca8424"/>
    <ds:schemaRef ds:uri="http://purl.org/dc/terms/"/>
  </ds:schemaRefs>
</ds:datastoreItem>
</file>

<file path=customXml/itemProps3.xml><?xml version="1.0" encoding="utf-8"?>
<ds:datastoreItem xmlns:ds="http://schemas.openxmlformats.org/officeDocument/2006/customXml" ds:itemID="{28066743-A0A7-4529-A5A9-19CB514395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TotalTime>
  <Words>2909</Words>
  <Application>Microsoft Macintosh PowerPoint</Application>
  <PresentationFormat>Custom</PresentationFormat>
  <Paragraphs>326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Open Sauce SemiBold</vt:lpstr>
      <vt:lpstr>Open Sauce Bold</vt:lpstr>
      <vt:lpstr>Open Sauce Light</vt:lpstr>
      <vt:lpstr>Calibri</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#SUMMIT BAJAJ#</cp:lastModifiedBy>
  <cp:revision>1</cp:revision>
  <cp:lastPrinted>2022-11-06T05:33:59Z</cp:lastPrinted>
  <dcterms:created xsi:type="dcterms:W3CDTF">2006-08-16T00:00:00Z</dcterms:created>
  <dcterms:modified xsi:type="dcterms:W3CDTF">2022-11-06T05:36:39Z</dcterms:modified>
  <dc:identifier>DAFQfpREo94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0x0101009C4143228B2EF349947599182F5A9C38</vt:lpwstr>
  </property>
  <property fmtid="{D5CDD505-2E9C-101B-9397-08002B2CF9AE}" pid="3" name="MediaServiceImageTags">
    <vt:lpwstr/>
  </property>
</Properties>
</file>